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85" r:id="rId7"/>
    <p:sldId id="263" r:id="rId8"/>
    <p:sldId id="310" r:id="rId9"/>
    <p:sldId id="354" r:id="rId10"/>
    <p:sldId id="266" r:id="rId11"/>
    <p:sldId id="260" r:id="rId12"/>
    <p:sldId id="262" r:id="rId13"/>
    <p:sldId id="309" r:id="rId14"/>
    <p:sldId id="286" r:id="rId15"/>
    <p:sldId id="281" r:id="rId16"/>
    <p:sldId id="261" r:id="rId17"/>
    <p:sldId id="334" r:id="rId18"/>
    <p:sldId id="335" r:id="rId19"/>
    <p:sldId id="272" r:id="rId20"/>
    <p:sldId id="264" r:id="rId21"/>
    <p:sldId id="352" r:id="rId22"/>
    <p:sldId id="353" r:id="rId23"/>
    <p:sldId id="277" r:id="rId24"/>
    <p:sldId id="401" r:id="rId25"/>
    <p:sldId id="268" r:id="rId26"/>
    <p:sldId id="402" r:id="rId27"/>
    <p:sldId id="400" r:id="rId28"/>
    <p:sldId id="271" r:id="rId29"/>
    <p:sldId id="265" r:id="rId30"/>
    <p:sldId id="355" r:id="rId31"/>
    <p:sldId id="356" r:id="rId32"/>
    <p:sldId id="357" r:id="rId33"/>
    <p:sldId id="358" r:id="rId34"/>
    <p:sldId id="386" r:id="rId35"/>
    <p:sldId id="269" r:id="rId36"/>
    <p:sldId id="282" r:id="rId37"/>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B577"/>
    <a:srgbClr val="FF794D"/>
    <a:srgbClr val="FF6633"/>
    <a:srgbClr val="71C18D"/>
    <a:srgbClr val="DBE084"/>
    <a:srgbClr val="E9DDB8"/>
    <a:srgbClr val="FFBAA3"/>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9" autoAdjust="0"/>
    <p:restoredTop sz="94660"/>
  </p:normalViewPr>
  <p:slideViewPr>
    <p:cSldViewPr snapToGrid="0" showGuides="1">
      <p:cViewPr varScale="1">
        <p:scale>
          <a:sx n="95" d="100"/>
          <a:sy n="95" d="100"/>
        </p:scale>
        <p:origin x="96" y="222"/>
      </p:cViewPr>
      <p:guideLst>
        <p:guide orient="horz" pos="2173"/>
        <p:guide pos="4031"/>
      </p:guideLst>
    </p:cSldViewPr>
  </p:slideViewPr>
  <p:notesTextViewPr>
    <p:cViewPr>
      <p:scale>
        <a:sx n="1" d="1"/>
        <a:sy n="1" d="1"/>
      </p:scale>
      <p:origin x="0" y="0"/>
    </p:cViewPr>
  </p:notesTextViewPr>
  <p:sorterViewPr>
    <p:cViewPr>
      <p:scale>
        <a:sx n="50" d="100"/>
        <a:sy n="50" d="100"/>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90" name=""/>
        <p:cNvGrpSpPr/>
        <p:nvPr/>
      </p:nvGrpSpPr>
      <p:grpSpPr>
        <a:xfrm>
          <a:off x="0" y="0"/>
          <a:ext cx="0" cy="0"/>
          <a:chOff x="0" y="0"/>
          <a:chExt cx="0" cy="0"/>
        </a:xfrm>
      </p:grpSpPr>
      <p:sp>
        <p:nvSpPr>
          <p:cNvPr id="1049045"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9046"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66E1AD-4874-4B1B-B944-D773386EB588}" type="datetimeFigureOut">
              <a:rPr lang="zh-CN" altLang="en-US" smtClean="0"/>
            </a:fld>
            <a:endParaRPr lang="zh-CN" altLang="en-US"/>
          </a:p>
        </p:txBody>
      </p:sp>
      <p:sp>
        <p:nvSpPr>
          <p:cNvPr id="1049047"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p>
            <a:endParaRPr lang="zh-CN" altLang="en-US"/>
          </a:p>
        </p:txBody>
      </p:sp>
      <p:sp>
        <p:nvSpPr>
          <p:cNvPr id="1049048"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49"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9050"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040306-04AD-4F7E-A7B0-55444E7BF11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8" name="幻灯片图像占位符 1"/>
          <p:cNvSpPr>
            <a:spLocks noGrp="1" noRot="1" noChangeAspect="1"/>
          </p:cNvSpPr>
          <p:nvPr>
            <p:ph type="sldImg"/>
          </p:nvPr>
        </p:nvSpPr>
        <p:spPr/>
      </p:sp>
      <p:sp>
        <p:nvSpPr>
          <p:cNvPr id="1048589" name="备注占位符 2"/>
          <p:cNvSpPr>
            <a:spLocks noGrp="1"/>
          </p:cNvSpPr>
          <p:nvPr>
            <p:ph type="body" idx="1"/>
          </p:nvPr>
        </p:nvSpPr>
        <p:spPr/>
        <p:txBody>
          <a:bodyPr/>
          <a:p>
            <a:r>
              <a:rPr lang="zh-CN" altLang="en-US" dirty="0"/>
              <a:t>版权声明：精品模板商业授权，请联系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endParaRPr lang="zh-CN" altLang="en-US" dirty="0"/>
          </a:p>
        </p:txBody>
      </p:sp>
      <p:sp>
        <p:nvSpPr>
          <p:cNvPr id="1048590"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06" name="幻灯片图像占位符 1"/>
          <p:cNvSpPr>
            <a:spLocks noGrp="1" noRot="1" noChangeAspect="1"/>
          </p:cNvSpPr>
          <p:nvPr>
            <p:ph type="sldImg"/>
          </p:nvPr>
        </p:nvSpPr>
        <p:spPr/>
      </p:sp>
      <p:sp>
        <p:nvSpPr>
          <p:cNvPr id="1048607" name="备注占位符 2"/>
          <p:cNvSpPr>
            <a:spLocks noGrp="1"/>
          </p:cNvSpPr>
          <p:nvPr>
            <p:ph type="body" idx="1"/>
          </p:nvPr>
        </p:nvSpPr>
        <p:spPr/>
        <p:txBody>
          <a:bodyPr/>
          <a:p>
            <a:endParaRPr lang="zh-CN" altLang="en-US"/>
          </a:p>
        </p:txBody>
      </p:sp>
      <p:sp>
        <p:nvSpPr>
          <p:cNvPr id="1048608"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3" name="幻灯片图像占位符 1"/>
          <p:cNvSpPr>
            <a:spLocks noGrp="1" noRot="1" noChangeAspect="1"/>
          </p:cNvSpPr>
          <p:nvPr>
            <p:ph type="sldImg"/>
          </p:nvPr>
        </p:nvSpPr>
        <p:spPr/>
      </p:sp>
      <p:sp>
        <p:nvSpPr>
          <p:cNvPr id="1048614" name="备注占位符 2"/>
          <p:cNvSpPr>
            <a:spLocks noGrp="1"/>
          </p:cNvSpPr>
          <p:nvPr>
            <p:ph type="body" idx="1"/>
          </p:nvPr>
        </p:nvSpPr>
        <p:spPr/>
        <p:txBody>
          <a:bodyPr/>
          <a:p>
            <a:endParaRPr lang="zh-CN" altLang="en-US"/>
          </a:p>
        </p:txBody>
      </p:sp>
      <p:sp>
        <p:nvSpPr>
          <p:cNvPr id="1048615"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23" name="幻灯片图像占位符 1"/>
          <p:cNvSpPr>
            <a:spLocks noGrp="1" noRot="1" noChangeAspect="1"/>
          </p:cNvSpPr>
          <p:nvPr>
            <p:ph type="sldImg"/>
          </p:nvPr>
        </p:nvSpPr>
        <p:spPr>
          <a:xfrm>
            <a:off x="685800" y="1143000"/>
            <a:ext cx="5486400" cy="3086100"/>
          </a:xfrm>
        </p:spPr>
      </p:sp>
      <p:sp>
        <p:nvSpPr>
          <p:cNvPr id="1048624" name="备注占位符 2"/>
          <p:cNvSpPr>
            <a:spLocks noGrp="1"/>
          </p:cNvSpPr>
          <p:nvPr>
            <p:ph type="body" idx="1"/>
          </p:nvPr>
        </p:nvSpPr>
        <p:spPr/>
        <p:txBody>
          <a:bodyPr/>
          <a:p>
            <a:r>
              <a:rPr lang="zh-CN" altLang="en-US"/>
              <a:t>模板来自 </a:t>
            </a:r>
            <a:r>
              <a:rPr lang="en-US" altLang="zh-CN"/>
              <a:t>http://docer.mysoeasy.com/</a:t>
            </a:r>
            <a:endParaRPr lang="zh-CN" altLang="en-US"/>
          </a:p>
        </p:txBody>
      </p:sp>
      <p:sp>
        <p:nvSpPr>
          <p:cNvPr id="1048625" name="灯片编号占位符 3"/>
          <p:cNvSpPr>
            <a:spLocks noGrp="1"/>
          </p:cNvSpPr>
          <p:nvPr>
            <p:ph type="sldNum" sz="quarter" idx="10"/>
          </p:nvPr>
        </p:nvSpPr>
        <p:spPr/>
        <p:txBody>
          <a:bodyPr/>
          <a:p>
            <a:fld id="{831242EC-6CF1-4C69-96F4-6EDA356319A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75" name="幻灯片图像占位符 1"/>
          <p:cNvSpPr>
            <a:spLocks noGrp="1" noRot="1" noChangeAspect="1"/>
          </p:cNvSpPr>
          <p:nvPr>
            <p:ph type="sldImg"/>
          </p:nvPr>
        </p:nvSpPr>
        <p:spPr/>
      </p:sp>
      <p:sp>
        <p:nvSpPr>
          <p:cNvPr id="1048676" name="备注占位符 2"/>
          <p:cNvSpPr>
            <a:spLocks noGrp="1"/>
          </p:cNvSpPr>
          <p:nvPr>
            <p:ph type="body" idx="1"/>
          </p:nvPr>
        </p:nvSpPr>
        <p:spPr/>
        <p:txBody>
          <a:bodyPr/>
          <a:p>
            <a:endParaRPr lang="zh-CN" altLang="en-US"/>
          </a:p>
        </p:txBody>
      </p:sp>
      <p:sp>
        <p:nvSpPr>
          <p:cNvPr id="1048677"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8833" name="幻灯片图像占位符 1"/>
          <p:cNvSpPr>
            <a:spLocks noGrp="1" noRot="1" noChangeAspect="1"/>
          </p:cNvSpPr>
          <p:nvPr>
            <p:ph type="sldImg"/>
          </p:nvPr>
        </p:nvSpPr>
        <p:spPr/>
      </p:sp>
      <p:sp>
        <p:nvSpPr>
          <p:cNvPr id="1048834" name="备注占位符 2"/>
          <p:cNvSpPr>
            <a:spLocks noGrp="1"/>
          </p:cNvSpPr>
          <p:nvPr>
            <p:ph type="body" idx="1"/>
          </p:nvPr>
        </p:nvSpPr>
        <p:spPr/>
        <p:txBody>
          <a:bodyPr/>
          <a:p>
            <a:endParaRPr lang="zh-CN" altLang="en-US"/>
          </a:p>
        </p:txBody>
      </p:sp>
      <p:sp>
        <p:nvSpPr>
          <p:cNvPr id="1048835"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705" name="幻灯片图像占位符 1"/>
          <p:cNvSpPr>
            <a:spLocks noGrp="1" noRot="1" noChangeAspect="1"/>
          </p:cNvSpPr>
          <p:nvPr>
            <p:ph type="sldImg"/>
          </p:nvPr>
        </p:nvSpPr>
        <p:spPr/>
      </p:sp>
      <p:sp>
        <p:nvSpPr>
          <p:cNvPr id="1048706" name="备注占位符 2"/>
          <p:cNvSpPr>
            <a:spLocks noGrp="1"/>
          </p:cNvSpPr>
          <p:nvPr>
            <p:ph type="body" idx="1"/>
          </p:nvPr>
        </p:nvSpPr>
        <p:spPr/>
        <p:txBody>
          <a:bodyPr/>
          <a:p>
            <a:endParaRPr lang="zh-CN" altLang="en-US"/>
          </a:p>
        </p:txBody>
      </p:sp>
      <p:sp>
        <p:nvSpPr>
          <p:cNvPr id="1048707"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23" name="幻灯片图像占位符 1"/>
          <p:cNvSpPr>
            <a:spLocks noGrp="1" noRot="1" noChangeAspect="1"/>
          </p:cNvSpPr>
          <p:nvPr>
            <p:ph type="sldImg"/>
          </p:nvPr>
        </p:nvSpPr>
        <p:spPr>
          <a:xfrm>
            <a:off x="685800" y="1143000"/>
            <a:ext cx="5486400" cy="3086100"/>
          </a:xfrm>
        </p:spPr>
      </p:sp>
      <p:sp>
        <p:nvSpPr>
          <p:cNvPr id="1048624" name="备注占位符 2"/>
          <p:cNvSpPr>
            <a:spLocks noGrp="1"/>
          </p:cNvSpPr>
          <p:nvPr>
            <p:ph type="body" idx="1"/>
          </p:nvPr>
        </p:nvSpPr>
        <p:spPr/>
        <p:txBody>
          <a:bodyPr/>
          <a:p>
            <a:r>
              <a:rPr lang="zh-CN" altLang="en-US"/>
              <a:t>模板来自 </a:t>
            </a:r>
            <a:r>
              <a:rPr lang="en-US" altLang="zh-CN"/>
              <a:t>http://docer.mysoeasy.com/</a:t>
            </a:r>
            <a:endParaRPr lang="zh-CN" altLang="en-US"/>
          </a:p>
        </p:txBody>
      </p:sp>
      <p:sp>
        <p:nvSpPr>
          <p:cNvPr id="1048625" name="灯片编号占位符 3"/>
          <p:cNvSpPr>
            <a:spLocks noGrp="1"/>
          </p:cNvSpPr>
          <p:nvPr>
            <p:ph type="sldNum" sz="quarter" idx="10"/>
          </p:nvPr>
        </p:nvSpPr>
        <p:spPr/>
        <p:txBody>
          <a:bodyPr/>
          <a:p>
            <a:fld id="{831242EC-6CF1-4C69-96F4-6EDA356319A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58" name="幻灯片图像占位符 1"/>
          <p:cNvSpPr>
            <a:spLocks noGrp="1" noRot="1" noChangeAspect="1"/>
          </p:cNvSpPr>
          <p:nvPr>
            <p:ph type="sldImg"/>
          </p:nvPr>
        </p:nvSpPr>
        <p:spPr/>
      </p:sp>
      <p:sp>
        <p:nvSpPr>
          <p:cNvPr id="1048659" name="备注占位符 2"/>
          <p:cNvSpPr>
            <a:spLocks noGrp="1"/>
          </p:cNvSpPr>
          <p:nvPr>
            <p:ph type="body" idx="1"/>
          </p:nvPr>
        </p:nvSpPr>
        <p:spPr/>
        <p:txBody>
          <a:bodyPr/>
          <a:p>
            <a:endParaRPr lang="zh-CN" altLang="en-US"/>
          </a:p>
        </p:txBody>
      </p:sp>
      <p:sp>
        <p:nvSpPr>
          <p:cNvPr id="1048660"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730" name="幻灯片图像占位符 1"/>
          <p:cNvSpPr>
            <a:spLocks noGrp="1" noRot="1" noChangeAspect="1"/>
          </p:cNvSpPr>
          <p:nvPr>
            <p:ph type="sldImg"/>
          </p:nvPr>
        </p:nvSpPr>
        <p:spPr/>
      </p:sp>
      <p:sp>
        <p:nvSpPr>
          <p:cNvPr id="1048731" name="备注占位符 2"/>
          <p:cNvSpPr>
            <a:spLocks noGrp="1"/>
          </p:cNvSpPr>
          <p:nvPr>
            <p:ph type="body" idx="1"/>
          </p:nvPr>
        </p:nvSpPr>
        <p:spPr/>
        <p:txBody>
          <a:bodyPr/>
          <a:p>
            <a:endParaRPr lang="zh-CN" altLang="en-US"/>
          </a:p>
        </p:txBody>
      </p:sp>
      <p:sp>
        <p:nvSpPr>
          <p:cNvPr id="104873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22" name="幻灯片图像占位符 1"/>
          <p:cNvSpPr>
            <a:spLocks noGrp="1" noRot="1" noChangeAspect="1"/>
          </p:cNvSpPr>
          <p:nvPr>
            <p:ph type="sldImg"/>
          </p:nvPr>
        </p:nvSpPr>
        <p:spPr/>
      </p:sp>
      <p:sp>
        <p:nvSpPr>
          <p:cNvPr id="1048723" name="备注占位符 2"/>
          <p:cNvSpPr>
            <a:spLocks noGrp="1"/>
          </p:cNvSpPr>
          <p:nvPr>
            <p:ph type="body" idx="1"/>
          </p:nvPr>
        </p:nvSpPr>
        <p:spPr/>
        <p:txBody>
          <a:bodyPr/>
          <a:p>
            <a:endParaRPr lang="zh-CN" altLang="en-US"/>
          </a:p>
        </p:txBody>
      </p:sp>
      <p:sp>
        <p:nvSpPr>
          <p:cNvPr id="1048724"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8989" name="幻灯片图像占位符 1"/>
          <p:cNvSpPr>
            <a:spLocks noGrp="1" noRot="1" noChangeAspect="1"/>
          </p:cNvSpPr>
          <p:nvPr>
            <p:ph type="sldImg"/>
          </p:nvPr>
        </p:nvSpPr>
        <p:spPr/>
      </p:sp>
      <p:sp>
        <p:nvSpPr>
          <p:cNvPr id="1048990" name="备注占位符 2"/>
          <p:cNvSpPr>
            <a:spLocks noGrp="1"/>
          </p:cNvSpPr>
          <p:nvPr>
            <p:ph type="body" idx="1"/>
          </p:nvPr>
        </p:nvSpPr>
        <p:spPr/>
        <p:txBody>
          <a:bodyPr/>
          <a:p>
            <a:endParaRPr lang="zh-CN" altLang="en-US"/>
          </a:p>
        </p:txBody>
      </p:sp>
      <p:sp>
        <p:nvSpPr>
          <p:cNvPr id="1048991"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40" name="幻灯片图像占位符 1"/>
          <p:cNvSpPr>
            <a:spLocks noGrp="1" noRot="1" noChangeAspect="1"/>
          </p:cNvSpPr>
          <p:nvPr>
            <p:ph type="sldImg"/>
          </p:nvPr>
        </p:nvSpPr>
        <p:spPr/>
      </p:sp>
      <p:sp>
        <p:nvSpPr>
          <p:cNvPr id="1048641" name="备注占位符 2"/>
          <p:cNvSpPr>
            <a:spLocks noGrp="1"/>
          </p:cNvSpPr>
          <p:nvPr>
            <p:ph type="body" idx="1"/>
          </p:nvPr>
        </p:nvSpPr>
        <p:spPr/>
        <p:txBody>
          <a:bodyPr/>
          <a:p>
            <a:endParaRPr lang="zh-CN" altLang="en-US"/>
          </a:p>
        </p:txBody>
      </p:sp>
      <p:sp>
        <p:nvSpPr>
          <p:cNvPr id="104864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40" name="幻灯片图像占位符 1"/>
          <p:cNvSpPr>
            <a:spLocks noGrp="1" noRot="1" noChangeAspect="1"/>
          </p:cNvSpPr>
          <p:nvPr>
            <p:ph type="sldImg"/>
          </p:nvPr>
        </p:nvSpPr>
        <p:spPr/>
      </p:sp>
      <p:sp>
        <p:nvSpPr>
          <p:cNvPr id="1048641" name="备注占位符 2"/>
          <p:cNvSpPr>
            <a:spLocks noGrp="1"/>
          </p:cNvSpPr>
          <p:nvPr>
            <p:ph type="body" idx="1"/>
          </p:nvPr>
        </p:nvSpPr>
        <p:spPr/>
        <p:txBody>
          <a:bodyPr/>
          <a:p>
            <a:endParaRPr lang="zh-CN" altLang="en-US"/>
          </a:p>
        </p:txBody>
      </p:sp>
      <p:sp>
        <p:nvSpPr>
          <p:cNvPr id="104864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40" name="幻灯片图像占位符 1"/>
          <p:cNvSpPr>
            <a:spLocks noGrp="1" noRot="1" noChangeAspect="1"/>
          </p:cNvSpPr>
          <p:nvPr>
            <p:ph type="sldImg"/>
          </p:nvPr>
        </p:nvSpPr>
        <p:spPr/>
      </p:sp>
      <p:sp>
        <p:nvSpPr>
          <p:cNvPr id="1048641" name="备注占位符 2"/>
          <p:cNvSpPr>
            <a:spLocks noGrp="1"/>
          </p:cNvSpPr>
          <p:nvPr>
            <p:ph type="body" idx="1"/>
          </p:nvPr>
        </p:nvSpPr>
        <p:spPr/>
        <p:txBody>
          <a:bodyPr/>
          <a:p>
            <a:endParaRPr lang="zh-CN" altLang="en-US"/>
          </a:p>
        </p:txBody>
      </p:sp>
      <p:sp>
        <p:nvSpPr>
          <p:cNvPr id="104864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787" name="幻灯片图像占位符 1"/>
          <p:cNvSpPr>
            <a:spLocks noGrp="1" noRot="1" noChangeAspect="1"/>
          </p:cNvSpPr>
          <p:nvPr>
            <p:ph type="sldImg"/>
          </p:nvPr>
        </p:nvSpPr>
        <p:spPr/>
      </p:sp>
      <p:sp>
        <p:nvSpPr>
          <p:cNvPr id="1048788" name="备注占位符 2"/>
          <p:cNvSpPr>
            <a:spLocks noGrp="1"/>
          </p:cNvSpPr>
          <p:nvPr>
            <p:ph type="body" idx="1"/>
          </p:nvPr>
        </p:nvSpPr>
        <p:spPr/>
        <p:txBody>
          <a:bodyPr/>
          <a:p>
            <a:endParaRPr lang="zh-CN" altLang="en-US"/>
          </a:p>
        </p:txBody>
      </p:sp>
      <p:sp>
        <p:nvSpPr>
          <p:cNvPr id="1048789"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89" name="幻灯片图像占位符 1"/>
          <p:cNvSpPr>
            <a:spLocks noGrp="1" noRot="1" noChangeAspect="1"/>
          </p:cNvSpPr>
          <p:nvPr>
            <p:ph type="sldImg"/>
          </p:nvPr>
        </p:nvSpPr>
        <p:spPr/>
      </p:sp>
      <p:sp>
        <p:nvSpPr>
          <p:cNvPr id="1048690" name="备注占位符 2"/>
          <p:cNvSpPr>
            <a:spLocks noGrp="1"/>
          </p:cNvSpPr>
          <p:nvPr>
            <p:ph type="body" idx="1"/>
          </p:nvPr>
        </p:nvSpPr>
        <p:spPr/>
        <p:txBody>
          <a:bodyPr/>
          <a:p>
            <a:endParaRPr lang="zh-CN" altLang="en-US"/>
          </a:p>
        </p:txBody>
      </p:sp>
      <p:sp>
        <p:nvSpPr>
          <p:cNvPr id="1048691"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89" name="幻灯片图像占位符 1"/>
          <p:cNvSpPr>
            <a:spLocks noGrp="1" noRot="1" noChangeAspect="1"/>
          </p:cNvSpPr>
          <p:nvPr>
            <p:ph type="sldImg"/>
          </p:nvPr>
        </p:nvSpPr>
        <p:spPr/>
      </p:sp>
      <p:sp>
        <p:nvSpPr>
          <p:cNvPr id="1048690" name="备注占位符 2"/>
          <p:cNvSpPr>
            <a:spLocks noGrp="1"/>
          </p:cNvSpPr>
          <p:nvPr>
            <p:ph type="body" idx="1"/>
          </p:nvPr>
        </p:nvSpPr>
        <p:spPr/>
        <p:txBody>
          <a:bodyPr/>
          <a:p>
            <a:endParaRPr lang="zh-CN" altLang="en-US"/>
          </a:p>
        </p:txBody>
      </p:sp>
      <p:sp>
        <p:nvSpPr>
          <p:cNvPr id="1048691"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89" name="幻灯片图像占位符 1"/>
          <p:cNvSpPr>
            <a:spLocks noGrp="1" noRot="1" noChangeAspect="1"/>
          </p:cNvSpPr>
          <p:nvPr>
            <p:ph type="sldImg"/>
          </p:nvPr>
        </p:nvSpPr>
        <p:spPr/>
      </p:sp>
      <p:sp>
        <p:nvSpPr>
          <p:cNvPr id="1048690" name="备注占位符 2"/>
          <p:cNvSpPr>
            <a:spLocks noGrp="1"/>
          </p:cNvSpPr>
          <p:nvPr>
            <p:ph type="body" idx="1"/>
          </p:nvPr>
        </p:nvSpPr>
        <p:spPr/>
        <p:txBody>
          <a:bodyPr/>
          <a:p>
            <a:endParaRPr lang="zh-CN" altLang="en-US"/>
          </a:p>
        </p:txBody>
      </p:sp>
      <p:sp>
        <p:nvSpPr>
          <p:cNvPr id="1048691"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857" name="幻灯片图像占位符 1"/>
          <p:cNvSpPr>
            <a:spLocks noGrp="1" noRot="1" noChangeAspect="1"/>
          </p:cNvSpPr>
          <p:nvPr>
            <p:ph type="sldImg"/>
          </p:nvPr>
        </p:nvSpPr>
        <p:spPr/>
      </p:sp>
      <p:sp>
        <p:nvSpPr>
          <p:cNvPr id="1048858" name="备注占位符 2"/>
          <p:cNvSpPr>
            <a:spLocks noGrp="1"/>
          </p:cNvSpPr>
          <p:nvPr>
            <p:ph type="body" idx="1"/>
          </p:nvPr>
        </p:nvSpPr>
        <p:spPr/>
        <p:txBody>
          <a:bodyPr/>
          <a:p>
            <a:endParaRPr lang="zh-CN" altLang="en-US"/>
          </a:p>
        </p:txBody>
      </p:sp>
      <p:sp>
        <p:nvSpPr>
          <p:cNvPr id="1048859"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22" name="幻灯片图像占位符 1"/>
          <p:cNvSpPr>
            <a:spLocks noGrp="1" noRot="1" noChangeAspect="1"/>
          </p:cNvSpPr>
          <p:nvPr>
            <p:ph type="sldImg"/>
          </p:nvPr>
        </p:nvSpPr>
        <p:spPr/>
      </p:sp>
      <p:sp>
        <p:nvSpPr>
          <p:cNvPr id="1048723" name="备注占位符 2"/>
          <p:cNvSpPr>
            <a:spLocks noGrp="1"/>
          </p:cNvSpPr>
          <p:nvPr>
            <p:ph type="body" idx="1"/>
          </p:nvPr>
        </p:nvSpPr>
        <p:spPr/>
        <p:txBody>
          <a:bodyPr/>
          <a:p>
            <a:endParaRPr lang="zh-CN" altLang="en-US"/>
          </a:p>
        </p:txBody>
      </p:sp>
      <p:sp>
        <p:nvSpPr>
          <p:cNvPr id="1048724"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22" name="幻灯片图像占位符 1"/>
          <p:cNvSpPr>
            <a:spLocks noGrp="1" noRot="1" noChangeAspect="1"/>
          </p:cNvSpPr>
          <p:nvPr>
            <p:ph type="sldImg"/>
          </p:nvPr>
        </p:nvSpPr>
        <p:spPr/>
      </p:sp>
      <p:sp>
        <p:nvSpPr>
          <p:cNvPr id="1048723" name="备注占位符 2"/>
          <p:cNvSpPr>
            <a:spLocks noGrp="1"/>
          </p:cNvSpPr>
          <p:nvPr>
            <p:ph type="body" idx="1"/>
          </p:nvPr>
        </p:nvSpPr>
        <p:spPr/>
        <p:txBody>
          <a:bodyPr/>
          <a:p>
            <a:endParaRPr lang="zh-CN" altLang="en-US"/>
          </a:p>
        </p:txBody>
      </p:sp>
      <p:sp>
        <p:nvSpPr>
          <p:cNvPr id="1048724"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22" name="幻灯片图像占位符 1"/>
          <p:cNvSpPr>
            <a:spLocks noGrp="1" noRot="1" noChangeAspect="1"/>
          </p:cNvSpPr>
          <p:nvPr>
            <p:ph type="sldImg"/>
          </p:nvPr>
        </p:nvSpPr>
        <p:spPr/>
      </p:sp>
      <p:sp>
        <p:nvSpPr>
          <p:cNvPr id="1048723" name="备注占位符 2"/>
          <p:cNvSpPr>
            <a:spLocks noGrp="1"/>
          </p:cNvSpPr>
          <p:nvPr>
            <p:ph type="body" idx="1"/>
          </p:nvPr>
        </p:nvSpPr>
        <p:spPr/>
        <p:txBody>
          <a:bodyPr/>
          <a:p>
            <a:endParaRPr lang="zh-CN" altLang="en-US"/>
          </a:p>
        </p:txBody>
      </p:sp>
      <p:sp>
        <p:nvSpPr>
          <p:cNvPr id="1048724"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22" name="幻灯片图像占位符 1"/>
          <p:cNvSpPr>
            <a:spLocks noGrp="1" noRot="1" noChangeAspect="1"/>
          </p:cNvSpPr>
          <p:nvPr>
            <p:ph type="sldImg"/>
          </p:nvPr>
        </p:nvSpPr>
        <p:spPr/>
      </p:sp>
      <p:sp>
        <p:nvSpPr>
          <p:cNvPr id="1048723" name="备注占位符 2"/>
          <p:cNvSpPr>
            <a:spLocks noGrp="1"/>
          </p:cNvSpPr>
          <p:nvPr>
            <p:ph type="body" idx="1"/>
          </p:nvPr>
        </p:nvSpPr>
        <p:spPr/>
        <p:txBody>
          <a:bodyPr/>
          <a:p>
            <a:endParaRPr lang="zh-CN" altLang="en-US"/>
          </a:p>
        </p:txBody>
      </p:sp>
      <p:sp>
        <p:nvSpPr>
          <p:cNvPr id="1048724"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780" name="幻灯片图像占位符 1"/>
          <p:cNvSpPr>
            <a:spLocks noGrp="1" noRot="1" noChangeAspect="1"/>
          </p:cNvSpPr>
          <p:nvPr>
            <p:ph type="sldImg"/>
          </p:nvPr>
        </p:nvSpPr>
        <p:spPr/>
      </p:sp>
      <p:sp>
        <p:nvSpPr>
          <p:cNvPr id="1048781" name="备注占位符 2"/>
          <p:cNvSpPr>
            <a:spLocks noGrp="1"/>
          </p:cNvSpPr>
          <p:nvPr>
            <p:ph type="body" idx="1"/>
          </p:nvPr>
        </p:nvSpPr>
        <p:spPr/>
        <p:txBody>
          <a:bodyPr/>
          <a:p>
            <a:endParaRPr lang="zh-CN" altLang="en-US"/>
          </a:p>
        </p:txBody>
      </p:sp>
      <p:sp>
        <p:nvSpPr>
          <p:cNvPr id="104878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97" name=""/>
        <p:cNvGrpSpPr/>
        <p:nvPr/>
      </p:nvGrpSpPr>
      <p:grpSpPr>
        <a:xfrm>
          <a:off x="0" y="0"/>
          <a:ext cx="0" cy="0"/>
          <a:chOff x="0" y="0"/>
          <a:chExt cx="0" cy="0"/>
        </a:xfrm>
      </p:grpSpPr>
      <p:sp>
        <p:nvSpPr>
          <p:cNvPr id="1048698" name="幻灯片图像占位符 1"/>
          <p:cNvSpPr>
            <a:spLocks noGrp="1" noRot="1" noChangeAspect="1" noTextEdit="1"/>
          </p:cNvSpPr>
          <p:nvPr>
            <p:ph type="sldImg"/>
          </p:nvPr>
        </p:nvSpPr>
        <p:spPr/>
      </p:sp>
      <p:sp>
        <p:nvSpPr>
          <p:cNvPr id="1048699" name="备注占位符 2"/>
          <p:cNvSpPr>
            <a:spLocks noGrp="1"/>
          </p:cNvSpPr>
          <p:nvPr>
            <p:ph type="body" idx="1"/>
          </p:nvPr>
        </p:nvSpPr>
        <p:spPr>
          <a:noFill/>
        </p:spPr>
        <p:txBody>
          <a:bodyPr anchor="t"/>
          <a:p>
            <a:pPr eaLnBrk="1" hangingPunct="1">
              <a:spcBef>
                <a:spcPct val="0"/>
              </a:spcBef>
            </a:pPr>
            <a:r>
              <a:rPr lang="zh-CN" altLang="en-US"/>
              <a:t>模板来自于 </a:t>
            </a:r>
            <a:r>
              <a:rPr lang="en-US" altLang="zh-CN"/>
              <a:t>http://docer.wps.cn</a:t>
            </a:r>
            <a:endParaRPr lang="zh-CN" altLang="en-US"/>
          </a:p>
        </p:txBody>
      </p:sp>
      <p:sp>
        <p:nvSpPr>
          <p:cNvPr id="1048700"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29CD578-9AE5-4DEE-868D-84AD8A8D882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730" name="幻灯片图像占位符 1"/>
          <p:cNvSpPr>
            <a:spLocks noGrp="1" noRot="1" noChangeAspect="1"/>
          </p:cNvSpPr>
          <p:nvPr>
            <p:ph type="sldImg"/>
          </p:nvPr>
        </p:nvSpPr>
        <p:spPr/>
      </p:sp>
      <p:sp>
        <p:nvSpPr>
          <p:cNvPr id="1048731" name="备注占位符 2"/>
          <p:cNvSpPr>
            <a:spLocks noGrp="1"/>
          </p:cNvSpPr>
          <p:nvPr>
            <p:ph type="body" idx="1"/>
          </p:nvPr>
        </p:nvSpPr>
        <p:spPr/>
        <p:txBody>
          <a:bodyPr/>
          <a:p>
            <a:endParaRPr lang="zh-CN" altLang="en-US"/>
          </a:p>
        </p:txBody>
      </p:sp>
      <p:sp>
        <p:nvSpPr>
          <p:cNvPr id="1048732"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994" name="幻灯片图像占位符 1"/>
          <p:cNvSpPr>
            <a:spLocks noGrp="1" noRot="1" noChangeAspect="1"/>
          </p:cNvSpPr>
          <p:nvPr>
            <p:ph type="sldImg"/>
          </p:nvPr>
        </p:nvSpPr>
        <p:spPr/>
      </p:sp>
      <p:sp>
        <p:nvSpPr>
          <p:cNvPr id="1048995" name="备注占位符 2"/>
          <p:cNvSpPr>
            <a:spLocks noGrp="1"/>
          </p:cNvSpPr>
          <p:nvPr>
            <p:ph type="body" idx="1"/>
          </p:nvPr>
        </p:nvSpPr>
        <p:spPr/>
        <p:txBody>
          <a:bodyPr/>
          <a:p>
            <a:endParaRPr lang="zh-CN" altLang="en-US"/>
          </a:p>
        </p:txBody>
      </p:sp>
      <p:sp>
        <p:nvSpPr>
          <p:cNvPr id="1048996" name="灯片编号占位符 3"/>
          <p:cNvSpPr>
            <a:spLocks noGrp="1"/>
          </p:cNvSpPr>
          <p:nvPr>
            <p:ph type="sldNum" sz="quarter" idx="10"/>
          </p:nvPr>
        </p:nvSpPr>
        <p:spPr/>
        <p:txBody>
          <a:bodyPr/>
          <a:p>
            <a:fld id="{BF040306-04AD-4F7E-A7B0-55444E7BF11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25" name=""/>
        <p:cNvGrpSpPr/>
        <p:nvPr/>
      </p:nvGrpSpPr>
      <p:grpSpPr>
        <a:xfrm>
          <a:off x="0" y="0"/>
          <a:ext cx="0" cy="0"/>
          <a:chOff x="0" y="0"/>
          <a:chExt cx="0" cy="0"/>
        </a:xfrm>
      </p:grpSpPr>
      <p:sp>
        <p:nvSpPr>
          <p:cNvPr id="1048581"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1048582"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1048583" name="日期占位符 3"/>
          <p:cNvSpPr>
            <a:spLocks noGrp="1"/>
          </p:cNvSpPr>
          <p:nvPr>
            <p:ph type="dt" sz="half" idx="10"/>
          </p:nvPr>
        </p:nvSpPr>
        <p:spPr/>
        <p:txBody>
          <a:bodyPr/>
          <a:p>
            <a:fld id="{E80DE1CC-CD37-41DC-8876-B97219B73EDF}" type="datetimeFigureOut">
              <a:rPr lang="zh-CN" altLang="en-US" smtClean="0"/>
            </a:fld>
            <a:endParaRPr lang="zh-CN" altLang="en-US"/>
          </a:p>
        </p:txBody>
      </p:sp>
      <p:sp>
        <p:nvSpPr>
          <p:cNvPr id="1048584" name="页脚占位符 4"/>
          <p:cNvSpPr>
            <a:spLocks noGrp="1"/>
          </p:cNvSpPr>
          <p:nvPr>
            <p:ph type="ftr" sz="quarter" idx="11"/>
          </p:nvPr>
        </p:nvSpPr>
        <p:spPr/>
        <p:txBody>
          <a:bodyPr/>
          <a:p>
            <a:endParaRPr lang="zh-CN" altLang="en-US"/>
          </a:p>
        </p:txBody>
      </p:sp>
      <p:sp>
        <p:nvSpPr>
          <p:cNvPr id="1048585" name="灯片编号占位符 5"/>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46" name=""/>
        <p:cNvGrpSpPr/>
        <p:nvPr/>
      </p:nvGrpSpPr>
      <p:grpSpPr>
        <a:xfrm>
          <a:off x="0" y="0"/>
          <a:ext cx="0" cy="0"/>
          <a:chOff x="0" y="0"/>
          <a:chExt cx="0" cy="0"/>
        </a:xfrm>
      </p:grpSpPr>
      <p:sp>
        <p:nvSpPr>
          <p:cNvPr id="1048591" name="标题 1"/>
          <p:cNvSpPr>
            <a:spLocks noGrp="1"/>
          </p:cNvSpPr>
          <p:nvPr>
            <p:ph type="title"/>
          </p:nvPr>
        </p:nvSpPr>
        <p:spPr/>
        <p:txBody>
          <a:bodyPr/>
          <a:p>
            <a:r>
              <a:rPr lang="zh-CN" altLang="en-US"/>
              <a:t>单击此处编辑母版标题样式</a:t>
            </a:r>
            <a:endParaRPr lang="zh-CN" altLang="en-US"/>
          </a:p>
        </p:txBody>
      </p:sp>
      <p:sp>
        <p:nvSpPr>
          <p:cNvPr id="1048592" name="内容占位符 2"/>
          <p:cNvSpPr>
            <a:spLocks noGrp="1"/>
          </p:cNvSpPr>
          <p:nvPr>
            <p:ph idx="1" hasCustomPrompt="1"/>
          </p:nvPr>
        </p:nvSpPr>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93" name="日期占位符 3"/>
          <p:cNvSpPr>
            <a:spLocks noGrp="1"/>
          </p:cNvSpPr>
          <p:nvPr>
            <p:ph type="dt" sz="half" idx="10"/>
          </p:nvPr>
        </p:nvSpPr>
        <p:spPr/>
        <p:txBody>
          <a:bodyPr/>
          <a:p>
            <a:fld id="{E80DE1CC-CD37-41DC-8876-B97219B73EDF}" type="datetimeFigureOut">
              <a:rPr lang="zh-CN" altLang="en-US" smtClean="0"/>
            </a:fld>
            <a:endParaRPr lang="zh-CN" altLang="en-US"/>
          </a:p>
        </p:txBody>
      </p:sp>
      <p:sp>
        <p:nvSpPr>
          <p:cNvPr id="1048594" name="页脚占位符 4"/>
          <p:cNvSpPr>
            <a:spLocks noGrp="1"/>
          </p:cNvSpPr>
          <p:nvPr>
            <p:ph type="ftr" sz="quarter" idx="11"/>
          </p:nvPr>
        </p:nvSpPr>
        <p:spPr/>
        <p:txBody>
          <a:bodyPr/>
          <a:p>
            <a:endParaRPr lang="zh-CN" altLang="en-US"/>
          </a:p>
        </p:txBody>
      </p:sp>
      <p:sp>
        <p:nvSpPr>
          <p:cNvPr id="1048595" name="灯片编号占位符 5"/>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85" name=""/>
        <p:cNvGrpSpPr/>
        <p:nvPr/>
      </p:nvGrpSpPr>
      <p:grpSpPr>
        <a:xfrm>
          <a:off x="0" y="0"/>
          <a:ext cx="0" cy="0"/>
          <a:chOff x="0" y="0"/>
          <a:chExt cx="0" cy="0"/>
        </a:xfrm>
      </p:grpSpPr>
      <p:sp>
        <p:nvSpPr>
          <p:cNvPr id="1049017"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1049018"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1049019" name="日期占位符 3"/>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20" name="页脚占位符 4"/>
          <p:cNvSpPr>
            <a:spLocks noGrp="1"/>
          </p:cNvSpPr>
          <p:nvPr>
            <p:ph type="ftr" sz="quarter" idx="11"/>
          </p:nvPr>
        </p:nvSpPr>
        <p:spPr/>
        <p:txBody>
          <a:bodyPr/>
          <a:p>
            <a:endParaRPr lang="zh-CN" altLang="en-US"/>
          </a:p>
        </p:txBody>
      </p:sp>
      <p:sp>
        <p:nvSpPr>
          <p:cNvPr id="1049021" name="灯片编号占位符 5"/>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86" name=""/>
        <p:cNvGrpSpPr/>
        <p:nvPr/>
      </p:nvGrpSpPr>
      <p:grpSpPr>
        <a:xfrm>
          <a:off x="0" y="0"/>
          <a:ext cx="0" cy="0"/>
          <a:chOff x="0" y="0"/>
          <a:chExt cx="0" cy="0"/>
        </a:xfrm>
      </p:grpSpPr>
      <p:sp>
        <p:nvSpPr>
          <p:cNvPr id="1049022" name="标题 1"/>
          <p:cNvSpPr>
            <a:spLocks noGrp="1"/>
          </p:cNvSpPr>
          <p:nvPr>
            <p:ph type="title"/>
          </p:nvPr>
        </p:nvSpPr>
        <p:spPr/>
        <p:txBody>
          <a:bodyPr/>
          <a:p>
            <a:r>
              <a:rPr lang="zh-CN" altLang="en-US"/>
              <a:t>单击此处编辑母版标题样式</a:t>
            </a:r>
            <a:endParaRPr lang="zh-CN" altLang="en-US"/>
          </a:p>
        </p:txBody>
      </p:sp>
      <p:sp>
        <p:nvSpPr>
          <p:cNvPr id="1049023" name="内容占位符 2"/>
          <p:cNvSpPr>
            <a:spLocks noGrp="1"/>
          </p:cNvSpPr>
          <p:nvPr>
            <p:ph sz="half" idx="1" hasCustomPrompt="1"/>
          </p:nvPr>
        </p:nvSpPr>
        <p:spPr>
          <a:xfrm>
            <a:off x="838200" y="1825625"/>
            <a:ext cx="5181600" cy="4351338"/>
          </a:xfrm>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24" name="内容占位符 3"/>
          <p:cNvSpPr>
            <a:spLocks noGrp="1"/>
          </p:cNvSpPr>
          <p:nvPr>
            <p:ph sz="half" idx="2" hasCustomPrompt="1"/>
          </p:nvPr>
        </p:nvSpPr>
        <p:spPr>
          <a:xfrm>
            <a:off x="6172200" y="1825625"/>
            <a:ext cx="5181600" cy="4351338"/>
          </a:xfrm>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25" name="日期占位符 4"/>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26" name="页脚占位符 5"/>
          <p:cNvSpPr>
            <a:spLocks noGrp="1"/>
          </p:cNvSpPr>
          <p:nvPr>
            <p:ph type="ftr" sz="quarter" idx="11"/>
          </p:nvPr>
        </p:nvSpPr>
        <p:spPr/>
        <p:txBody>
          <a:bodyPr/>
          <a:p>
            <a:endParaRPr lang="zh-CN" altLang="en-US"/>
          </a:p>
        </p:txBody>
      </p:sp>
      <p:sp>
        <p:nvSpPr>
          <p:cNvPr id="1049027" name="灯片编号占位符 6"/>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87" name=""/>
        <p:cNvGrpSpPr/>
        <p:nvPr/>
      </p:nvGrpSpPr>
      <p:grpSpPr>
        <a:xfrm>
          <a:off x="0" y="0"/>
          <a:ext cx="0" cy="0"/>
          <a:chOff x="0" y="0"/>
          <a:chExt cx="0" cy="0"/>
        </a:xfrm>
      </p:grpSpPr>
      <p:sp>
        <p:nvSpPr>
          <p:cNvPr id="1049028" name="标题 1"/>
          <p:cNvSpPr>
            <a:spLocks noGrp="1"/>
          </p:cNvSpPr>
          <p:nvPr>
            <p:ph type="title"/>
          </p:nvPr>
        </p:nvSpPr>
        <p:spPr>
          <a:xfrm>
            <a:off x="839788" y="365125"/>
            <a:ext cx="10515600" cy="1325563"/>
          </a:xfrm>
        </p:spPr>
        <p:txBody>
          <a:bodyPr/>
          <a:p>
            <a:r>
              <a:rPr lang="zh-CN" altLang="en-US"/>
              <a:t>单击此处编辑母版标题样式</a:t>
            </a:r>
            <a:endParaRPr lang="zh-CN" altLang="en-US"/>
          </a:p>
        </p:txBody>
      </p:sp>
      <p:sp>
        <p:nvSpPr>
          <p:cNvPr id="1049029"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1049030" name="内容占位符 3"/>
          <p:cNvSpPr>
            <a:spLocks noGrp="1"/>
          </p:cNvSpPr>
          <p:nvPr>
            <p:ph sz="half" idx="2" hasCustomPrompt="1"/>
          </p:nvPr>
        </p:nvSpPr>
        <p:spPr>
          <a:xfrm>
            <a:off x="839788" y="2505075"/>
            <a:ext cx="5157787" cy="3684588"/>
          </a:xfrm>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31"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1049032" name="内容占位符 5"/>
          <p:cNvSpPr>
            <a:spLocks noGrp="1"/>
          </p:cNvSpPr>
          <p:nvPr>
            <p:ph sz="quarter" idx="4" hasCustomPrompt="1"/>
          </p:nvPr>
        </p:nvSpPr>
        <p:spPr>
          <a:xfrm>
            <a:off x="6172200" y="2505075"/>
            <a:ext cx="5183188" cy="3684588"/>
          </a:xfrm>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33" name="日期占位符 6"/>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34" name="页脚占位符 7"/>
          <p:cNvSpPr>
            <a:spLocks noGrp="1"/>
          </p:cNvSpPr>
          <p:nvPr>
            <p:ph type="ftr" sz="quarter" idx="11"/>
          </p:nvPr>
        </p:nvSpPr>
        <p:spPr/>
        <p:txBody>
          <a:bodyPr/>
          <a:p>
            <a:endParaRPr lang="zh-CN" altLang="en-US"/>
          </a:p>
        </p:txBody>
      </p:sp>
      <p:sp>
        <p:nvSpPr>
          <p:cNvPr id="1049035" name="灯片编号占位符 8"/>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57" name=""/>
        <p:cNvGrpSpPr/>
        <p:nvPr/>
      </p:nvGrpSpPr>
      <p:grpSpPr>
        <a:xfrm>
          <a:off x="0" y="0"/>
          <a:ext cx="0" cy="0"/>
          <a:chOff x="0" y="0"/>
          <a:chExt cx="0" cy="0"/>
        </a:xfrm>
      </p:grpSpPr>
      <p:pic>
        <p:nvPicPr>
          <p:cNvPr id="2097174" name="图片 5"/>
          <p:cNvPicPr>
            <a:picLocks noChangeAspect="1"/>
          </p:cNvPicPr>
          <p:nvPr userDrawn="1"/>
        </p:nvPicPr>
        <p:blipFill>
          <a:blip r:embed="rId2"/>
          <a:stretch>
            <a:fillRect/>
          </a:stretch>
        </p:blipFill>
        <p:spPr>
          <a:xfrm>
            <a:off x="-1776" y="-1926"/>
            <a:ext cx="6297714" cy="3489402"/>
          </a:xfrm>
          <a:prstGeom prst="rect">
            <a:avLst/>
          </a:prstGeom>
        </p:spPr>
      </p:pic>
      <p:pic>
        <p:nvPicPr>
          <p:cNvPr id="2097175" name="图片 6"/>
          <p:cNvPicPr>
            <a:picLocks noChangeAspect="1"/>
          </p:cNvPicPr>
          <p:nvPr userDrawn="1"/>
        </p:nvPicPr>
        <p:blipFill>
          <a:blip r:embed="rId3"/>
          <a:stretch>
            <a:fillRect/>
          </a:stretch>
        </p:blipFill>
        <p:spPr>
          <a:xfrm>
            <a:off x="6294438" y="262"/>
            <a:ext cx="5907536" cy="3487214"/>
          </a:xfrm>
          <a:prstGeom prst="rect">
            <a:avLst/>
          </a:prstGeom>
        </p:spPr>
      </p:pic>
      <p:pic>
        <p:nvPicPr>
          <p:cNvPr id="2097176" name="图片 7"/>
          <p:cNvPicPr>
            <a:picLocks noChangeAspect="1"/>
          </p:cNvPicPr>
          <p:nvPr userDrawn="1"/>
        </p:nvPicPr>
        <p:blipFill>
          <a:blip r:embed="rId4"/>
          <a:stretch>
            <a:fillRect/>
          </a:stretch>
        </p:blipFill>
        <p:spPr>
          <a:xfrm>
            <a:off x="6295407" y="3442823"/>
            <a:ext cx="5895343" cy="3414056"/>
          </a:xfrm>
          <a:prstGeom prst="rect">
            <a:avLst/>
          </a:prstGeom>
        </p:spPr>
      </p:pic>
      <p:pic>
        <p:nvPicPr>
          <p:cNvPr id="2097177" name="图片 8"/>
          <p:cNvPicPr>
            <a:picLocks noChangeAspect="1"/>
          </p:cNvPicPr>
          <p:nvPr userDrawn="1"/>
        </p:nvPicPr>
        <p:blipFill>
          <a:blip r:embed="rId5"/>
          <a:stretch>
            <a:fillRect/>
          </a:stretch>
        </p:blipFill>
        <p:spPr>
          <a:xfrm>
            <a:off x="-1776" y="3442822"/>
            <a:ext cx="6297714" cy="3414056"/>
          </a:xfrm>
          <a:prstGeom prst="rect">
            <a:avLst/>
          </a:prstGeom>
        </p:spPr>
      </p:pic>
      <p:sp>
        <p:nvSpPr>
          <p:cNvPr id="1048616" name="矩形 9"/>
          <p:cNvSpPr/>
          <p:nvPr userDrawn="1"/>
        </p:nvSpPr>
        <p:spPr>
          <a:xfrm>
            <a:off x="257175" y="222250"/>
            <a:ext cx="11677650" cy="641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88" name=""/>
        <p:cNvGrpSpPr/>
        <p:nvPr/>
      </p:nvGrpSpPr>
      <p:grpSpPr>
        <a:xfrm>
          <a:off x="0" y="0"/>
          <a:ext cx="0" cy="0"/>
          <a:chOff x="0" y="0"/>
          <a:chExt cx="0" cy="0"/>
        </a:xfrm>
      </p:grpSpPr>
      <p:sp>
        <p:nvSpPr>
          <p:cNvPr id="1049036" name="日期占位符 1"/>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37" name="页脚占位符 2"/>
          <p:cNvSpPr>
            <a:spLocks noGrp="1"/>
          </p:cNvSpPr>
          <p:nvPr>
            <p:ph type="ftr" sz="quarter" idx="11"/>
          </p:nvPr>
        </p:nvSpPr>
        <p:spPr/>
        <p:txBody>
          <a:bodyPr/>
          <a:p>
            <a:endParaRPr lang="zh-CN" altLang="en-US"/>
          </a:p>
        </p:txBody>
      </p:sp>
      <p:sp>
        <p:nvSpPr>
          <p:cNvPr id="1049038" name="灯片编号占位符 3"/>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89" name=""/>
        <p:cNvGrpSpPr/>
        <p:nvPr/>
      </p:nvGrpSpPr>
      <p:grpSpPr>
        <a:xfrm>
          <a:off x="0" y="0"/>
          <a:ext cx="0" cy="0"/>
          <a:chOff x="0" y="0"/>
          <a:chExt cx="0" cy="0"/>
        </a:xfrm>
      </p:grpSpPr>
      <p:sp>
        <p:nvSpPr>
          <p:cNvPr id="1049039"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040"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41"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1049042" name="日期占位符 4"/>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43" name="页脚占位符 5"/>
          <p:cNvSpPr>
            <a:spLocks noGrp="1"/>
          </p:cNvSpPr>
          <p:nvPr>
            <p:ph type="ftr" sz="quarter" idx="11"/>
          </p:nvPr>
        </p:nvSpPr>
        <p:spPr/>
        <p:txBody>
          <a:bodyPr/>
          <a:p>
            <a:endParaRPr lang="zh-CN" altLang="en-US"/>
          </a:p>
        </p:txBody>
      </p:sp>
      <p:sp>
        <p:nvSpPr>
          <p:cNvPr id="1049044" name="灯片编号占位符 6"/>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83" name=""/>
        <p:cNvGrpSpPr/>
        <p:nvPr/>
      </p:nvGrpSpPr>
      <p:grpSpPr>
        <a:xfrm>
          <a:off x="0" y="0"/>
          <a:ext cx="0" cy="0"/>
          <a:chOff x="0" y="0"/>
          <a:chExt cx="0" cy="0"/>
        </a:xfrm>
      </p:grpSpPr>
      <p:sp>
        <p:nvSpPr>
          <p:cNvPr id="1049006"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007"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9008"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1049009" name="日期占位符 4"/>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10" name="页脚占位符 5"/>
          <p:cNvSpPr>
            <a:spLocks noGrp="1"/>
          </p:cNvSpPr>
          <p:nvPr>
            <p:ph type="ftr" sz="quarter" idx="11"/>
          </p:nvPr>
        </p:nvSpPr>
        <p:spPr/>
        <p:txBody>
          <a:bodyPr/>
          <a:p>
            <a:endParaRPr lang="zh-CN" altLang="en-US"/>
          </a:p>
        </p:txBody>
      </p:sp>
      <p:sp>
        <p:nvSpPr>
          <p:cNvPr id="1049011" name="灯片编号占位符 6"/>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84" name=""/>
        <p:cNvGrpSpPr/>
        <p:nvPr/>
      </p:nvGrpSpPr>
      <p:grpSpPr>
        <a:xfrm>
          <a:off x="0" y="0"/>
          <a:ext cx="0" cy="0"/>
          <a:chOff x="0" y="0"/>
          <a:chExt cx="0" cy="0"/>
        </a:xfrm>
      </p:grpSpPr>
      <p:sp>
        <p:nvSpPr>
          <p:cNvPr id="1049012" name="标题 1"/>
          <p:cNvSpPr>
            <a:spLocks noGrp="1"/>
          </p:cNvSpPr>
          <p:nvPr>
            <p:ph type="title"/>
          </p:nvPr>
        </p:nvSpPr>
        <p:spPr/>
        <p:txBody>
          <a:bodyPr/>
          <a:p>
            <a:r>
              <a:rPr lang="zh-CN" altLang="en-US"/>
              <a:t>单击此处编辑母版标题样式</a:t>
            </a:r>
            <a:endParaRPr lang="zh-CN" altLang="en-US"/>
          </a:p>
        </p:txBody>
      </p:sp>
      <p:sp>
        <p:nvSpPr>
          <p:cNvPr id="1049013" name="竖排文字占位符 2"/>
          <p:cNvSpPr>
            <a:spLocks noGrp="1"/>
          </p:cNvSpPr>
          <p:nvPr>
            <p:ph type="body" orient="vert" idx="1" hasCustomPrompt="1"/>
          </p:nvPr>
        </p:nvSpPr>
        <p:spPr/>
        <p:txBody>
          <a:bodyPr vert="eaVert"/>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14" name="日期占位符 3"/>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15" name="页脚占位符 4"/>
          <p:cNvSpPr>
            <a:spLocks noGrp="1"/>
          </p:cNvSpPr>
          <p:nvPr>
            <p:ph type="ftr" sz="quarter" idx="11"/>
          </p:nvPr>
        </p:nvSpPr>
        <p:spPr/>
        <p:txBody>
          <a:bodyPr/>
          <a:p>
            <a:endParaRPr lang="zh-CN" altLang="en-US"/>
          </a:p>
        </p:txBody>
      </p:sp>
      <p:sp>
        <p:nvSpPr>
          <p:cNvPr id="1049016" name="灯片编号占位符 5"/>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82" name=""/>
        <p:cNvGrpSpPr/>
        <p:nvPr/>
      </p:nvGrpSpPr>
      <p:grpSpPr>
        <a:xfrm>
          <a:off x="0" y="0"/>
          <a:ext cx="0" cy="0"/>
          <a:chOff x="0" y="0"/>
          <a:chExt cx="0" cy="0"/>
        </a:xfrm>
      </p:grpSpPr>
      <p:sp>
        <p:nvSpPr>
          <p:cNvPr id="1049001" name="竖排标题 1"/>
          <p:cNvSpPr>
            <a:spLocks noGrp="1"/>
          </p:cNvSpPr>
          <p:nvPr>
            <p:ph type="title" orient="vert"/>
          </p:nvPr>
        </p:nvSpPr>
        <p:spPr>
          <a:xfrm>
            <a:off x="8724900" y="365125"/>
            <a:ext cx="2628900" cy="5811838"/>
          </a:xfrm>
        </p:spPr>
        <p:txBody>
          <a:bodyPr vert="eaVert"/>
          <a:p>
            <a:r>
              <a:rPr lang="zh-CN" altLang="en-US"/>
              <a:t>单击此处编辑母版标题样式</a:t>
            </a:r>
            <a:endParaRPr lang="zh-CN" altLang="en-US"/>
          </a:p>
        </p:txBody>
      </p:sp>
      <p:sp>
        <p:nvSpPr>
          <p:cNvPr id="1049002" name="竖排文字占位符 2"/>
          <p:cNvSpPr>
            <a:spLocks noGrp="1"/>
          </p:cNvSpPr>
          <p:nvPr>
            <p:ph type="body" orient="vert" idx="1" hasCustomPrompt="1"/>
          </p:nvPr>
        </p:nvSpPr>
        <p:spPr>
          <a:xfrm>
            <a:off x="838200" y="365125"/>
            <a:ext cx="7734300" cy="5811838"/>
          </a:xfrm>
        </p:spPr>
        <p:txBody>
          <a:bodyPr vert="eaVert"/>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03" name="日期占位符 3"/>
          <p:cNvSpPr>
            <a:spLocks noGrp="1"/>
          </p:cNvSpPr>
          <p:nvPr>
            <p:ph type="dt" sz="half" idx="10"/>
          </p:nvPr>
        </p:nvSpPr>
        <p:spPr/>
        <p:txBody>
          <a:bodyPr/>
          <a:p>
            <a:fld id="{E80DE1CC-CD37-41DC-8876-B97219B73EDF}" type="datetimeFigureOut">
              <a:rPr lang="zh-CN" altLang="en-US" smtClean="0"/>
            </a:fld>
            <a:endParaRPr lang="zh-CN" altLang="en-US"/>
          </a:p>
        </p:txBody>
      </p:sp>
      <p:sp>
        <p:nvSpPr>
          <p:cNvPr id="1049004" name="页脚占位符 4"/>
          <p:cNvSpPr>
            <a:spLocks noGrp="1"/>
          </p:cNvSpPr>
          <p:nvPr>
            <p:ph type="ftr" sz="quarter" idx="11"/>
          </p:nvPr>
        </p:nvSpPr>
        <p:spPr/>
        <p:txBody>
          <a:bodyPr/>
          <a:p>
            <a:endParaRPr lang="zh-CN" altLang="en-US"/>
          </a:p>
        </p:txBody>
      </p:sp>
      <p:sp>
        <p:nvSpPr>
          <p:cNvPr id="1049005" name="灯片编号占位符 5"/>
          <p:cNvSpPr>
            <a:spLocks noGrp="1"/>
          </p:cNvSpPr>
          <p:nvPr>
            <p:ph type="sldNum" sz="quarter" idx="12"/>
          </p:nvPr>
        </p:nvSpPr>
        <p:spPr/>
        <p:txBody>
          <a:bodyPr/>
          <a:p>
            <a:fld id="{0AF88FFE-1055-40FE-8FDD-0EF4253403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81" name=""/>
        <p:cNvGrpSpPr/>
        <p:nvPr/>
      </p:nvGrpSpPr>
      <p:grpSpPr>
        <a:xfrm>
          <a:off x="0" y="0"/>
          <a:ext cx="0" cy="0"/>
          <a:chOff x="0" y="0"/>
          <a:chExt cx="0" cy="0"/>
        </a:xfrm>
      </p:grpSpPr>
      <p:sp>
        <p:nvSpPr>
          <p:cNvPr id="1048997" name="标题 1"/>
          <p:cNvSpPr>
            <a:spLocks noGrp="1"/>
          </p:cNvSpPr>
          <p:nvPr>
            <p:ph type="title"/>
          </p:nvPr>
        </p:nvSpPr>
        <p:spPr/>
        <p:txBody>
          <a:bodyPr/>
          <a:p>
            <a:r>
              <a:rPr lang="zh-CN" altLang="en-US"/>
              <a:t>单击此处编辑母版标题样式</a:t>
            </a:r>
            <a:endParaRPr lang="zh-CN" altLang="en-US"/>
          </a:p>
        </p:txBody>
      </p:sp>
      <p:sp>
        <p:nvSpPr>
          <p:cNvPr id="1048998" name="日期占位符 3"/>
          <p:cNvSpPr>
            <a:spLocks noGrp="1"/>
          </p:cNvSpPr>
          <p:nvPr>
            <p:ph type="dt" sz="half" idx="10"/>
          </p:nvPr>
        </p:nvSpPr>
        <p:spPr/>
        <p:txBody>
          <a:bodyPr/>
          <a:p>
            <a:fld id="{E3DB6457-C948-417B-8EE8-ACC088866F13}" type="datetimeFigureOut">
              <a:rPr lang="zh-CN" altLang="en-US"/>
            </a:fld>
            <a:endParaRPr lang="zh-CN" altLang="en-US"/>
          </a:p>
        </p:txBody>
      </p:sp>
      <p:sp>
        <p:nvSpPr>
          <p:cNvPr id="1048999" name="页脚占位符 4"/>
          <p:cNvSpPr>
            <a:spLocks noGrp="1"/>
          </p:cNvSpPr>
          <p:nvPr>
            <p:ph type="ftr" sz="quarter" idx="11"/>
          </p:nvPr>
        </p:nvSpPr>
        <p:spPr/>
        <p:txBody>
          <a:bodyPr/>
          <a:p>
            <a:endParaRPr lang="zh-CN" altLang="en-US"/>
          </a:p>
        </p:txBody>
      </p:sp>
      <p:sp>
        <p:nvSpPr>
          <p:cNvPr id="1049000" name="灯片编号占位符 5"/>
          <p:cNvSpPr>
            <a:spLocks noGrp="1"/>
          </p:cNvSpPr>
          <p:nvPr>
            <p:ph type="sldNum" sz="quarter" idx="12"/>
          </p:nvPr>
        </p:nvSpPr>
        <p:spPr/>
        <p:txBody>
          <a:bodyPr/>
          <a:p>
            <a:fld id="{276F7072-EAC0-4635-9C35-6D2F453D982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p>
            <a:r>
              <a:rPr lang="zh-CN" altLang="en-US" dirty="0"/>
              <a:t>单击此处编辑母版标题样式</a:t>
            </a:r>
            <a:endParaRPr lang="zh-CN" altLang="en-US" dirty="0"/>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DE1CC-CD37-41DC-8876-B97219B73EDF}"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88FFE-1055-40FE-8FDD-0EF4253403D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迷你简细倩" panose="03000509000000000000" pitchFamily="65"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0" Type="http://schemas.openxmlformats.org/officeDocument/2006/relationships/notesSlide" Target="../notesSlides/notesSl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 Id="rId3" Type="http://schemas.openxmlformats.org/officeDocument/2006/relationships/image" Target="../media/image3.png"/><Relationship Id="rId2" Type="http://schemas.openxmlformats.org/officeDocument/2006/relationships/image" Target="../media/image4.png"/><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6.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image" Target="../media/image12.png"/><Relationship Id="rId2" Type="http://schemas.openxmlformats.org/officeDocument/2006/relationships/tags" Target="../tags/tag9.xml"/><Relationship Id="rId12" Type="http://schemas.openxmlformats.org/officeDocument/2006/relationships/notesSlide" Target="../notesSlides/notesSlide5.xml"/><Relationship Id="rId11" Type="http://schemas.openxmlformats.org/officeDocument/2006/relationships/slideLayout" Target="../slideLayouts/slideLayout6.xml"/><Relationship Id="rId10" Type="http://schemas.openxmlformats.org/officeDocument/2006/relationships/image" Target="../media/image24.png"/><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5" Type="http://schemas.openxmlformats.org/officeDocument/2006/relationships/notesSlide" Target="../notesSlides/notesSlide6.xml"/><Relationship Id="rId14" Type="http://schemas.openxmlformats.org/officeDocument/2006/relationships/slideLayout" Target="../slideLayouts/slideLayout6.xml"/><Relationship Id="rId13" Type="http://schemas.openxmlformats.org/officeDocument/2006/relationships/image" Target="../media/image25.jpeg"/><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9.png"/><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image" Target="../media/image22.png"/></Relationships>
</file>

<file path=ppt/slides/_rels/slide9.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image" Target="../media/image12.png"/><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0" Type="http://schemas.openxmlformats.org/officeDocument/2006/relationships/notesSlide" Target="../notesSlides/notesSlide8.xml"/><Relationship Id="rId2" Type="http://schemas.openxmlformats.org/officeDocument/2006/relationships/tags" Target="../tags/tag28.xml"/><Relationship Id="rId19" Type="http://schemas.openxmlformats.org/officeDocument/2006/relationships/slideLayout" Target="../slideLayouts/slideLayout6.xml"/><Relationship Id="rId18" Type="http://schemas.openxmlformats.org/officeDocument/2006/relationships/tags" Target="../tags/tag43.xml"/><Relationship Id="rId17" Type="http://schemas.openxmlformats.org/officeDocument/2006/relationships/tags" Target="../tags/tag42.xml"/><Relationship Id="rId16" Type="http://schemas.openxmlformats.org/officeDocument/2006/relationships/tags" Target="../tags/tag4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6.xml"/><Relationship Id="rId2" Type="http://schemas.openxmlformats.org/officeDocument/2006/relationships/image" Target="../media/image27.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3" Type="http://schemas.openxmlformats.org/officeDocument/2006/relationships/notesSlide" Target="../notesSlides/notesSlide11.xml"/><Relationship Id="rId22" Type="http://schemas.openxmlformats.org/officeDocument/2006/relationships/slideLayout" Target="../slideLayouts/slideLayout6.xml"/><Relationship Id="rId21" Type="http://schemas.openxmlformats.org/officeDocument/2006/relationships/tags" Target="../tags/tag63.xml"/><Relationship Id="rId20" Type="http://schemas.openxmlformats.org/officeDocument/2006/relationships/tags" Target="../tags/tag62.xml"/><Relationship Id="rId2" Type="http://schemas.openxmlformats.org/officeDocument/2006/relationships/tags" Target="../tags/tag45.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image" Target="../media/image12.png"/><Relationship Id="rId10" Type="http://schemas.openxmlformats.org/officeDocument/2006/relationships/tags" Target="../tags/tag53.xml"/><Relationship Id="rId1" Type="http://schemas.openxmlformats.org/officeDocument/2006/relationships/tags" Target="../tags/tag4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6.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6.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2.xml"/><Relationship Id="rId7" Type="http://schemas.openxmlformats.org/officeDocument/2006/relationships/image" Target="../media/image28.jpeg"/><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9.png"/><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6.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9.png"/><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6.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image" Target="../media/image32.jpe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6.xml"/><Relationship Id="rId4" Type="http://schemas.openxmlformats.org/officeDocument/2006/relationships/image" Target="../media/image7.png"/><Relationship Id="rId3" Type="http://schemas.openxmlformats.org/officeDocument/2006/relationships/tags" Target="../tags/tag88.xml"/><Relationship Id="rId2" Type="http://schemas.openxmlformats.org/officeDocument/2006/relationships/image" Target="../media/image33.png"/><Relationship Id="rId1" Type="http://schemas.openxmlformats.org/officeDocument/2006/relationships/tags" Target="../tags/tag87.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6.xml"/><Relationship Id="rId3" Type="http://schemas.openxmlformats.org/officeDocument/2006/relationships/tags" Target="../tags/tag90.xml"/><Relationship Id="rId2" Type="http://schemas.openxmlformats.org/officeDocument/2006/relationships/image" Target="../media/image34.jpeg"/><Relationship Id="rId1" Type="http://schemas.openxmlformats.org/officeDocument/2006/relationships/tags" Target="../tags/tag89.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6.xml"/><Relationship Id="rId4" Type="http://schemas.openxmlformats.org/officeDocument/2006/relationships/tags" Target="../tags/tag92.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tags" Target="../tags/tag91.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6.xml"/><Relationship Id="rId3" Type="http://schemas.openxmlformats.org/officeDocument/2006/relationships/tags" Target="../tags/tag94.xml"/><Relationship Id="rId2" Type="http://schemas.openxmlformats.org/officeDocument/2006/relationships/image" Target="../media/image37.jpeg"/><Relationship Id="rId1" Type="http://schemas.openxmlformats.org/officeDocument/2006/relationships/tags" Target="../tags/tag93.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6.xml"/><Relationship Id="rId3" Type="http://schemas.openxmlformats.org/officeDocument/2006/relationships/tags" Target="../tags/tag96.xml"/><Relationship Id="rId2" Type="http://schemas.openxmlformats.org/officeDocument/2006/relationships/image" Target="../media/image38.jpeg"/><Relationship Id="rId1" Type="http://schemas.openxmlformats.org/officeDocument/2006/relationships/tags" Target="../tags/tag95.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6.xml"/><Relationship Id="rId6" Type="http://schemas.openxmlformats.org/officeDocument/2006/relationships/tags" Target="../tags/tag97.xml"/><Relationship Id="rId5" Type="http://schemas.openxmlformats.org/officeDocument/2006/relationships/image" Target="../media/image43.jpeg"/><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6.xml"/><Relationship Id="rId7" Type="http://schemas.openxmlformats.org/officeDocument/2006/relationships/tags" Target="../tags/tag98.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image" Target="../media/image50.jpeg"/></Relationships>
</file>

<file path=ppt/slides/_rels/slide3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0" Type="http://schemas.openxmlformats.org/officeDocument/2006/relationships/notesSlide" Target="../notesSlides/notesSlide33.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6" name="文本框 11"/>
          <p:cNvSpPr txBox="1"/>
          <p:nvPr/>
        </p:nvSpPr>
        <p:spPr>
          <a:xfrm>
            <a:off x="699245" y="2119632"/>
            <a:ext cx="10793511" cy="1069340"/>
          </a:xfrm>
          <a:prstGeom prst="rect">
            <a:avLst/>
          </a:prstGeom>
          <a:noFill/>
        </p:spPr>
        <p:txBody>
          <a:bodyPr wrap="square" rtlCol="0">
            <a:spAutoFit/>
          </a:bodyPr>
          <a:p>
            <a:pPr algn="ctr"/>
            <a:r>
              <a:rPr lang="zh-CN" altLang="en-US" sz="6600" dirty="0">
                <a:solidFill>
                  <a:schemeClr val="accent3">
                    <a:lumMod val="50000"/>
                  </a:schemeClr>
                </a:solidFill>
                <a:latin typeface="幼圆" panose="02010509060101010101" pitchFamily="49" charset="-122"/>
                <a:ea typeface="幼圆" panose="02010509060101010101" pitchFamily="49" charset="-122"/>
              </a:rPr>
              <a:t>通信绿萌贫困生见面会</a:t>
            </a:r>
            <a:endParaRPr lang="zh-CN" altLang="en-US" sz="6600" dirty="0">
              <a:solidFill>
                <a:schemeClr val="accent3">
                  <a:lumMod val="50000"/>
                </a:schemeClr>
              </a:solidFill>
              <a:latin typeface="幼圆" panose="02010509060101010101" pitchFamily="49" charset="-122"/>
              <a:ea typeface="幼圆" panose="02010509060101010101" pitchFamily="49" charset="-122"/>
            </a:endParaRPr>
          </a:p>
        </p:txBody>
      </p:sp>
      <p:sp>
        <p:nvSpPr>
          <p:cNvPr id="1048587" name="矩形 17"/>
          <p:cNvSpPr/>
          <p:nvPr/>
        </p:nvSpPr>
        <p:spPr>
          <a:xfrm>
            <a:off x="4519295" y="3420110"/>
            <a:ext cx="2595880" cy="645160"/>
          </a:xfrm>
          <a:prstGeom prst="rect">
            <a:avLst/>
          </a:prstGeom>
        </p:spPr>
        <p:txBody>
          <a:bodyPr wrap="square">
            <a:spAutoFit/>
          </a:bodyPr>
          <a:p>
            <a:pPr algn="dist"/>
            <a:r>
              <a:rPr lang="zh-CN" altLang="en-US" dirty="0">
                <a:solidFill>
                  <a:schemeClr val="tx1"/>
                </a:solidFill>
                <a:latin typeface="Arial Narrow" panose="020B0606020202030204" pitchFamily="34" charset="0"/>
              </a:rPr>
              <a:t>主讲人：王家瑶</a:t>
            </a:r>
            <a:endParaRPr lang="zh-CN" altLang="en-US" dirty="0">
              <a:solidFill>
                <a:schemeClr val="tx1"/>
              </a:solidFill>
              <a:latin typeface="Arial Narrow" panose="020B0606020202030204" pitchFamily="34" charset="0"/>
            </a:endParaRPr>
          </a:p>
          <a:p>
            <a:pPr algn="dist"/>
            <a:endParaRPr lang="zh-CN" altLang="en-US" dirty="0">
              <a:solidFill>
                <a:schemeClr val="tx1"/>
              </a:solidFill>
              <a:latin typeface="Arial Narrow" panose="020B0606020202030204" pitchFamily="34" charset="0"/>
            </a:endParaRPr>
          </a:p>
        </p:txBody>
      </p:sp>
      <p:cxnSp>
        <p:nvCxnSpPr>
          <p:cNvPr id="3145728" name="PA_直接连接符 20"/>
          <p:cNvCxnSpPr/>
          <p:nvPr>
            <p:custDataLst>
              <p:tags r:id="rId1"/>
            </p:custDataLst>
          </p:nvPr>
        </p:nvCxnSpPr>
        <p:spPr>
          <a:xfrm>
            <a:off x="2009775" y="3303828"/>
            <a:ext cx="817245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2097152" name="图片 23"/>
          <p:cNvPicPr>
            <a:picLocks noChangeAspect="1"/>
          </p:cNvPicPr>
          <p:nvPr/>
        </p:nvPicPr>
        <p:blipFill>
          <a:blip r:embed="rId2"/>
          <a:stretch>
            <a:fillRect/>
          </a:stretch>
        </p:blipFill>
        <p:spPr>
          <a:xfrm>
            <a:off x="-140009" y="4352955"/>
            <a:ext cx="5797798" cy="2505673"/>
          </a:xfrm>
          <a:prstGeom prst="rect">
            <a:avLst/>
          </a:prstGeom>
        </p:spPr>
      </p:pic>
      <p:pic>
        <p:nvPicPr>
          <p:cNvPr id="2097153" name="图片 24"/>
          <p:cNvPicPr>
            <a:picLocks noChangeAspect="1"/>
          </p:cNvPicPr>
          <p:nvPr/>
        </p:nvPicPr>
        <p:blipFill>
          <a:blip r:embed="rId3"/>
          <a:stretch>
            <a:fillRect/>
          </a:stretch>
        </p:blipFill>
        <p:spPr>
          <a:xfrm>
            <a:off x="5656580" y="4065512"/>
            <a:ext cx="6614733" cy="2956816"/>
          </a:xfrm>
          <a:prstGeom prst="rect">
            <a:avLst/>
          </a:prstGeom>
        </p:spPr>
      </p:pic>
      <p:pic>
        <p:nvPicPr>
          <p:cNvPr id="2097154" name="图片 25"/>
          <p:cNvPicPr>
            <a:picLocks noChangeAspect="1"/>
          </p:cNvPicPr>
          <p:nvPr/>
        </p:nvPicPr>
        <p:blipFill>
          <a:blip r:embed="rId4"/>
          <a:stretch>
            <a:fillRect/>
          </a:stretch>
        </p:blipFill>
        <p:spPr>
          <a:xfrm>
            <a:off x="7770945" y="5862431"/>
            <a:ext cx="713294" cy="1639966"/>
          </a:xfrm>
          <a:prstGeom prst="rect">
            <a:avLst/>
          </a:prstGeom>
        </p:spPr>
      </p:pic>
      <p:pic>
        <p:nvPicPr>
          <p:cNvPr id="2097155" name="图片 26"/>
          <p:cNvPicPr>
            <a:picLocks noChangeAspect="1"/>
          </p:cNvPicPr>
          <p:nvPr/>
        </p:nvPicPr>
        <p:blipFill>
          <a:blip r:embed="rId5"/>
          <a:stretch>
            <a:fillRect/>
          </a:stretch>
        </p:blipFill>
        <p:spPr>
          <a:xfrm>
            <a:off x="8569724" y="3948890"/>
            <a:ext cx="1109568" cy="1597290"/>
          </a:xfrm>
          <a:prstGeom prst="rect">
            <a:avLst/>
          </a:prstGeom>
        </p:spPr>
      </p:pic>
      <p:pic>
        <p:nvPicPr>
          <p:cNvPr id="2097156" name="图片 27"/>
          <p:cNvPicPr>
            <a:picLocks noChangeAspect="1"/>
          </p:cNvPicPr>
          <p:nvPr/>
        </p:nvPicPr>
        <p:blipFill>
          <a:blip r:embed="rId6"/>
          <a:stretch>
            <a:fillRect/>
          </a:stretch>
        </p:blipFill>
        <p:spPr>
          <a:xfrm>
            <a:off x="6243029" y="6065161"/>
            <a:ext cx="987638" cy="1914310"/>
          </a:xfrm>
          <a:prstGeom prst="rect">
            <a:avLst/>
          </a:prstGeom>
        </p:spPr>
      </p:pic>
      <p:pic>
        <p:nvPicPr>
          <p:cNvPr id="2097157" name="图片 28"/>
          <p:cNvPicPr>
            <a:picLocks noChangeAspect="1"/>
          </p:cNvPicPr>
          <p:nvPr/>
        </p:nvPicPr>
        <p:blipFill>
          <a:blip r:embed="rId7"/>
          <a:stretch>
            <a:fillRect/>
          </a:stretch>
        </p:blipFill>
        <p:spPr>
          <a:xfrm>
            <a:off x="3009142" y="4300268"/>
            <a:ext cx="993734" cy="1743607"/>
          </a:xfrm>
          <a:prstGeom prst="rect">
            <a:avLst/>
          </a:prstGeom>
        </p:spPr>
      </p:pic>
      <p:pic>
        <p:nvPicPr>
          <p:cNvPr id="2097158" name="图片 29"/>
          <p:cNvPicPr>
            <a:picLocks noChangeAspect="1"/>
          </p:cNvPicPr>
          <p:nvPr/>
        </p:nvPicPr>
        <p:blipFill>
          <a:blip r:embed="rId8"/>
          <a:stretch>
            <a:fillRect/>
          </a:stretch>
        </p:blipFill>
        <p:spPr>
          <a:xfrm>
            <a:off x="5181521" y="178150"/>
            <a:ext cx="1828959" cy="1700931"/>
          </a:xfrm>
          <a:prstGeom prst="rect">
            <a:avLst/>
          </a:prstGeo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97152"/>
                                        </p:tgtEl>
                                        <p:attrNameLst>
                                          <p:attrName>style.visibility</p:attrName>
                                        </p:attrNameLst>
                                      </p:cBhvr>
                                      <p:to>
                                        <p:strVal val="visible"/>
                                      </p:to>
                                    </p:set>
                                    <p:animEffect transition="in" filter="fade">
                                      <p:cBhvr>
                                        <p:cTn id="7" dur="1000"/>
                                        <p:tgtEl>
                                          <p:spTgt spid="2097152"/>
                                        </p:tgtEl>
                                      </p:cBhvr>
                                    </p:animEffect>
                                    <p:anim calcmode="lin" valueType="num">
                                      <p:cBhvr>
                                        <p:cTn id="8" dur="1000" fill="hold"/>
                                        <p:tgtEl>
                                          <p:spTgt spid="2097152"/>
                                        </p:tgtEl>
                                        <p:attrNameLst>
                                          <p:attrName>ppt_x</p:attrName>
                                        </p:attrNameLst>
                                      </p:cBhvr>
                                      <p:tavLst>
                                        <p:tav tm="0">
                                          <p:val>
                                            <p:strVal val="#ppt_x"/>
                                          </p:val>
                                        </p:tav>
                                        <p:tav tm="100000">
                                          <p:val>
                                            <p:strVal val="#ppt_x"/>
                                          </p:val>
                                        </p:tav>
                                      </p:tavLst>
                                    </p:anim>
                                    <p:anim calcmode="lin" valueType="num">
                                      <p:cBhvr>
                                        <p:cTn id="9" dur="1000" fill="hold"/>
                                        <p:tgtEl>
                                          <p:spTgt spid="209715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97153"/>
                                        </p:tgtEl>
                                        <p:attrNameLst>
                                          <p:attrName>style.visibility</p:attrName>
                                        </p:attrNameLst>
                                      </p:cBhvr>
                                      <p:to>
                                        <p:strVal val="visible"/>
                                      </p:to>
                                    </p:set>
                                    <p:animEffect transition="in" filter="fade">
                                      <p:cBhvr>
                                        <p:cTn id="12" dur="1000"/>
                                        <p:tgtEl>
                                          <p:spTgt spid="2097153"/>
                                        </p:tgtEl>
                                      </p:cBhvr>
                                    </p:animEffect>
                                    <p:anim calcmode="lin" valueType="num">
                                      <p:cBhvr>
                                        <p:cTn id="13" dur="1000" fill="hold"/>
                                        <p:tgtEl>
                                          <p:spTgt spid="2097153"/>
                                        </p:tgtEl>
                                        <p:attrNameLst>
                                          <p:attrName>ppt_x</p:attrName>
                                        </p:attrNameLst>
                                      </p:cBhvr>
                                      <p:tavLst>
                                        <p:tav tm="0">
                                          <p:val>
                                            <p:strVal val="#ppt_x"/>
                                          </p:val>
                                        </p:tav>
                                        <p:tav tm="100000">
                                          <p:val>
                                            <p:strVal val="#ppt_x"/>
                                          </p:val>
                                        </p:tav>
                                      </p:tavLst>
                                    </p:anim>
                                    <p:anim calcmode="lin" valueType="num">
                                      <p:cBhvr>
                                        <p:cTn id="14" dur="1000" fill="hold"/>
                                        <p:tgtEl>
                                          <p:spTgt spid="209715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097158"/>
                                        </p:tgtEl>
                                        <p:attrNameLst>
                                          <p:attrName>style.visibility</p:attrName>
                                        </p:attrNameLst>
                                      </p:cBhvr>
                                      <p:to>
                                        <p:strVal val="visible"/>
                                      </p:to>
                                    </p:set>
                                    <p:animEffect transition="in" filter="fade">
                                      <p:cBhvr>
                                        <p:cTn id="18" dur="1000"/>
                                        <p:tgtEl>
                                          <p:spTgt spid="2097158"/>
                                        </p:tgtEl>
                                      </p:cBhvr>
                                    </p:animEffect>
                                    <p:anim calcmode="lin" valueType="num">
                                      <p:cBhvr>
                                        <p:cTn id="19" dur="1000" fill="hold"/>
                                        <p:tgtEl>
                                          <p:spTgt spid="2097158"/>
                                        </p:tgtEl>
                                        <p:attrNameLst>
                                          <p:attrName>ppt_x</p:attrName>
                                        </p:attrNameLst>
                                      </p:cBhvr>
                                      <p:tavLst>
                                        <p:tav tm="0">
                                          <p:val>
                                            <p:strVal val="#ppt_x"/>
                                          </p:val>
                                        </p:tav>
                                        <p:tav tm="100000">
                                          <p:val>
                                            <p:strVal val="#ppt_x"/>
                                          </p:val>
                                        </p:tav>
                                      </p:tavLst>
                                    </p:anim>
                                    <p:anim calcmode="lin" valueType="num">
                                      <p:cBhvr>
                                        <p:cTn id="20" dur="1000" fill="hold"/>
                                        <p:tgtEl>
                                          <p:spTgt spid="209715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
                                  </p:stCondLst>
                                  <p:childTnLst>
                                    <p:set>
                                      <p:cBhvr>
                                        <p:cTn id="22" dur="1" fill="hold">
                                          <p:stCondLst>
                                            <p:cond delay="0"/>
                                          </p:stCondLst>
                                        </p:cTn>
                                        <p:tgtEl>
                                          <p:spTgt spid="2097157"/>
                                        </p:tgtEl>
                                        <p:attrNameLst>
                                          <p:attrName>style.visibility</p:attrName>
                                        </p:attrNameLst>
                                      </p:cBhvr>
                                      <p:to>
                                        <p:strVal val="visible"/>
                                      </p:to>
                                    </p:set>
                                    <p:animEffect transition="in" filter="fade">
                                      <p:cBhvr>
                                        <p:cTn id="23" dur="1000"/>
                                        <p:tgtEl>
                                          <p:spTgt spid="2097157"/>
                                        </p:tgtEl>
                                      </p:cBhvr>
                                    </p:animEffect>
                                    <p:anim calcmode="lin" valueType="num">
                                      <p:cBhvr>
                                        <p:cTn id="24" dur="1000" fill="hold"/>
                                        <p:tgtEl>
                                          <p:spTgt spid="2097157"/>
                                        </p:tgtEl>
                                        <p:attrNameLst>
                                          <p:attrName>ppt_x</p:attrName>
                                        </p:attrNameLst>
                                      </p:cBhvr>
                                      <p:tavLst>
                                        <p:tav tm="0">
                                          <p:val>
                                            <p:strVal val="#ppt_x"/>
                                          </p:val>
                                        </p:tav>
                                        <p:tav tm="100000">
                                          <p:val>
                                            <p:strVal val="#ppt_x"/>
                                          </p:val>
                                        </p:tav>
                                      </p:tavLst>
                                    </p:anim>
                                    <p:anim calcmode="lin" valueType="num">
                                      <p:cBhvr>
                                        <p:cTn id="25" dur="1000" fill="hold"/>
                                        <p:tgtEl>
                                          <p:spTgt spid="209715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2097154"/>
                                        </p:tgtEl>
                                        <p:attrNameLst>
                                          <p:attrName>style.visibility</p:attrName>
                                        </p:attrNameLst>
                                      </p:cBhvr>
                                      <p:to>
                                        <p:strVal val="visible"/>
                                      </p:to>
                                    </p:set>
                                    <p:animEffect transition="in" filter="fade">
                                      <p:cBhvr>
                                        <p:cTn id="28" dur="1000"/>
                                        <p:tgtEl>
                                          <p:spTgt spid="2097154"/>
                                        </p:tgtEl>
                                      </p:cBhvr>
                                    </p:animEffect>
                                    <p:anim calcmode="lin" valueType="num">
                                      <p:cBhvr>
                                        <p:cTn id="29" dur="1000" fill="hold"/>
                                        <p:tgtEl>
                                          <p:spTgt spid="2097154"/>
                                        </p:tgtEl>
                                        <p:attrNameLst>
                                          <p:attrName>ppt_x</p:attrName>
                                        </p:attrNameLst>
                                      </p:cBhvr>
                                      <p:tavLst>
                                        <p:tav tm="0">
                                          <p:val>
                                            <p:strVal val="#ppt_x"/>
                                          </p:val>
                                        </p:tav>
                                        <p:tav tm="100000">
                                          <p:val>
                                            <p:strVal val="#ppt_x"/>
                                          </p:val>
                                        </p:tav>
                                      </p:tavLst>
                                    </p:anim>
                                    <p:anim calcmode="lin" valueType="num">
                                      <p:cBhvr>
                                        <p:cTn id="30" dur="1000" fill="hold"/>
                                        <p:tgtEl>
                                          <p:spTgt spid="209715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000"/>
                                  </p:stCondLst>
                                  <p:childTnLst>
                                    <p:set>
                                      <p:cBhvr>
                                        <p:cTn id="32" dur="1" fill="hold">
                                          <p:stCondLst>
                                            <p:cond delay="0"/>
                                          </p:stCondLst>
                                        </p:cTn>
                                        <p:tgtEl>
                                          <p:spTgt spid="2097156"/>
                                        </p:tgtEl>
                                        <p:attrNameLst>
                                          <p:attrName>style.visibility</p:attrName>
                                        </p:attrNameLst>
                                      </p:cBhvr>
                                      <p:to>
                                        <p:strVal val="visible"/>
                                      </p:to>
                                    </p:set>
                                    <p:animEffect transition="in" filter="fade">
                                      <p:cBhvr>
                                        <p:cTn id="33" dur="1000"/>
                                        <p:tgtEl>
                                          <p:spTgt spid="2097156"/>
                                        </p:tgtEl>
                                      </p:cBhvr>
                                    </p:animEffect>
                                    <p:anim calcmode="lin" valueType="num">
                                      <p:cBhvr>
                                        <p:cTn id="34" dur="1000" fill="hold"/>
                                        <p:tgtEl>
                                          <p:spTgt spid="2097156"/>
                                        </p:tgtEl>
                                        <p:attrNameLst>
                                          <p:attrName>ppt_x</p:attrName>
                                        </p:attrNameLst>
                                      </p:cBhvr>
                                      <p:tavLst>
                                        <p:tav tm="0">
                                          <p:val>
                                            <p:strVal val="#ppt_x"/>
                                          </p:val>
                                        </p:tav>
                                        <p:tav tm="100000">
                                          <p:val>
                                            <p:strVal val="#ppt_x"/>
                                          </p:val>
                                        </p:tav>
                                      </p:tavLst>
                                    </p:anim>
                                    <p:anim calcmode="lin" valueType="num">
                                      <p:cBhvr>
                                        <p:cTn id="35" dur="1000" fill="hold"/>
                                        <p:tgtEl>
                                          <p:spTgt spid="209715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750"/>
                                  </p:stCondLst>
                                  <p:childTnLst>
                                    <p:set>
                                      <p:cBhvr>
                                        <p:cTn id="37" dur="1" fill="hold">
                                          <p:stCondLst>
                                            <p:cond delay="0"/>
                                          </p:stCondLst>
                                        </p:cTn>
                                        <p:tgtEl>
                                          <p:spTgt spid="2097155"/>
                                        </p:tgtEl>
                                        <p:attrNameLst>
                                          <p:attrName>style.visibility</p:attrName>
                                        </p:attrNameLst>
                                      </p:cBhvr>
                                      <p:to>
                                        <p:strVal val="visible"/>
                                      </p:to>
                                    </p:set>
                                    <p:animEffect transition="in" filter="fade">
                                      <p:cBhvr>
                                        <p:cTn id="38" dur="1000"/>
                                        <p:tgtEl>
                                          <p:spTgt spid="2097155"/>
                                        </p:tgtEl>
                                      </p:cBhvr>
                                    </p:animEffect>
                                    <p:anim calcmode="lin" valueType="num">
                                      <p:cBhvr>
                                        <p:cTn id="39" dur="1000" fill="hold"/>
                                        <p:tgtEl>
                                          <p:spTgt spid="2097155"/>
                                        </p:tgtEl>
                                        <p:attrNameLst>
                                          <p:attrName>ppt_x</p:attrName>
                                        </p:attrNameLst>
                                      </p:cBhvr>
                                      <p:tavLst>
                                        <p:tav tm="0">
                                          <p:val>
                                            <p:strVal val="#ppt_x"/>
                                          </p:val>
                                        </p:tav>
                                        <p:tav tm="100000">
                                          <p:val>
                                            <p:strVal val="#ppt_x"/>
                                          </p:val>
                                        </p:tav>
                                      </p:tavLst>
                                    </p:anim>
                                    <p:anim calcmode="lin" valueType="num">
                                      <p:cBhvr>
                                        <p:cTn id="40" dur="1000" fill="hold"/>
                                        <p:tgtEl>
                                          <p:spTgt spid="2097155"/>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17" presetClass="entr" presetSubtype="10" fill="hold" nodeType="afterEffect">
                                  <p:stCondLst>
                                    <p:cond delay="0"/>
                                  </p:stCondLst>
                                  <p:childTnLst>
                                    <p:set>
                                      <p:cBhvr>
                                        <p:cTn id="43" dur="1" fill="hold">
                                          <p:stCondLst>
                                            <p:cond delay="0"/>
                                          </p:stCondLst>
                                        </p:cTn>
                                        <p:tgtEl>
                                          <p:spTgt spid="3145728"/>
                                        </p:tgtEl>
                                        <p:attrNameLst>
                                          <p:attrName>style.visibility</p:attrName>
                                        </p:attrNameLst>
                                      </p:cBhvr>
                                      <p:to>
                                        <p:strVal val="visible"/>
                                      </p:to>
                                    </p:set>
                                    <p:anim calcmode="lin" valueType="num">
                                      <p:cBhvr>
                                        <p:cTn id="44" dur="500" fill="hold"/>
                                        <p:tgtEl>
                                          <p:spTgt spid="3145728"/>
                                        </p:tgtEl>
                                        <p:attrNameLst>
                                          <p:attrName>ppt_w</p:attrName>
                                        </p:attrNameLst>
                                      </p:cBhvr>
                                      <p:tavLst>
                                        <p:tav tm="0">
                                          <p:val>
                                            <p:fltVal val="0.0"/>
                                          </p:val>
                                        </p:tav>
                                        <p:tav tm="100000">
                                          <p:val>
                                            <p:strVal val="#ppt_w"/>
                                          </p:val>
                                        </p:tav>
                                      </p:tavLst>
                                    </p:anim>
                                    <p:anim calcmode="lin" valueType="num">
                                      <p:cBhvr>
                                        <p:cTn id="45" dur="500" fill="hold"/>
                                        <p:tgtEl>
                                          <p:spTgt spid="3145728"/>
                                        </p:tgtEl>
                                        <p:attrNameLst>
                                          <p:attrName>ppt_h</p:attrName>
                                        </p:attrNameLst>
                                      </p:cBhvr>
                                      <p:tavLst>
                                        <p:tav tm="0">
                                          <p:val>
                                            <p:strVal val="#ppt_h"/>
                                          </p:val>
                                        </p:tav>
                                        <p:tav tm="100000">
                                          <p:val>
                                            <p:strVal val="#ppt_h"/>
                                          </p:val>
                                        </p:tav>
                                      </p:tavLst>
                                    </p:anim>
                                  </p:childTnLst>
                                </p:cTn>
                              </p:par>
                            </p:childTnLst>
                          </p:cTn>
                        </p:par>
                        <p:par>
                          <p:cTn id="46" fill="hold">
                            <p:stCondLst>
                              <p:cond delay="2500"/>
                            </p:stCondLst>
                            <p:childTnLst>
                              <p:par>
                                <p:cTn id="47" presetID="56" presetClass="entr" presetSubtype="0" fill="hold" grpId="0" nodeType="afterEffect">
                                  <p:stCondLst>
                                    <p:cond delay="0"/>
                                  </p:stCondLst>
                                  <p:iterate type="lt">
                                    <p:tmPct val="8333"/>
                                  </p:iterate>
                                  <p:childTnLst>
                                    <p:set>
                                      <p:cBhvr>
                                        <p:cTn id="48" dur="1" fill="hold">
                                          <p:stCondLst>
                                            <p:cond delay="0"/>
                                          </p:stCondLst>
                                        </p:cTn>
                                        <p:tgtEl>
                                          <p:spTgt spid="1048586"/>
                                        </p:tgtEl>
                                        <p:attrNameLst>
                                          <p:attrName>style.visibility</p:attrName>
                                        </p:attrNameLst>
                                      </p:cBhvr>
                                      <p:to>
                                        <p:strVal val="visible"/>
                                      </p:to>
                                    </p:set>
                                    <p:anim by="(-#ppt_w*2)" calcmode="lin" valueType="num">
                                      <p:cBhvr rctx="PPT">
                                        <p:cTn id="49" dur="375" autoRev="1" fill="hold">
                                          <p:stCondLst>
                                            <p:cond delay="0"/>
                                          </p:stCondLst>
                                        </p:cTn>
                                        <p:tgtEl>
                                          <p:spTgt spid="1048586"/>
                                        </p:tgtEl>
                                        <p:attrNameLst>
                                          <p:attrName>ppt_w</p:attrName>
                                        </p:attrNameLst>
                                      </p:cBhvr>
                                    </p:anim>
                                    <p:anim by="(#ppt_w*0.50)" calcmode="lin" valueType="num">
                                      <p:cBhvr>
                                        <p:cTn id="50" dur="375" decel="50000" autoRev="1" fill="hold">
                                          <p:stCondLst>
                                            <p:cond delay="0"/>
                                          </p:stCondLst>
                                        </p:cTn>
                                        <p:tgtEl>
                                          <p:spTgt spid="1048586"/>
                                        </p:tgtEl>
                                        <p:attrNameLst>
                                          <p:attrName>ppt_x</p:attrName>
                                        </p:attrNameLst>
                                      </p:cBhvr>
                                    </p:anim>
                                    <p:anim from="(-#ppt_h/2)" to="(#ppt_y)" calcmode="lin" valueType="num">
                                      <p:cBhvr>
                                        <p:cTn id="51" dur="750" fill="hold">
                                          <p:stCondLst>
                                            <p:cond delay="0"/>
                                          </p:stCondLst>
                                        </p:cTn>
                                        <p:tgtEl>
                                          <p:spTgt spid="1048586"/>
                                        </p:tgtEl>
                                        <p:attrNameLst>
                                          <p:attrName>ppt_y</p:attrName>
                                        </p:attrNameLst>
                                      </p:cBhvr>
                                    </p:anim>
                                    <p:animRot by="21600000">
                                      <p:cBhvr>
                                        <p:cTn id="52" dur="750" fill="hold">
                                          <p:stCondLst>
                                            <p:cond delay="0"/>
                                          </p:stCondLst>
                                        </p:cTn>
                                        <p:tgtEl>
                                          <p:spTgt spid="1048586"/>
                                        </p:tgtEl>
                                        <p:attrNameLst>
                                          <p:attrName>r</p:attrName>
                                        </p:attrNameLst>
                                      </p:cBhvr>
                                    </p:animRot>
                                  </p:childTnLst>
                                </p:cTn>
                              </p:par>
                              <p:par>
                                <p:cTn id="53" presetID="2" presetClass="entr" presetSubtype="6" fill="hold" grpId="0" nodeType="withEffect">
                                  <p:stCondLst>
                                    <p:cond delay="0"/>
                                  </p:stCondLst>
                                  <p:iterate type="lt">
                                    <p:tmPct val="6452"/>
                                  </p:iterate>
                                  <p:childTnLst>
                                    <p:set>
                                      <p:cBhvr>
                                        <p:cTn id="54" dur="1" fill="hold">
                                          <p:stCondLst>
                                            <p:cond delay="0"/>
                                          </p:stCondLst>
                                        </p:cTn>
                                        <p:tgtEl>
                                          <p:spTgt spid="1048587"/>
                                        </p:tgtEl>
                                        <p:attrNameLst>
                                          <p:attrName>style.visibility</p:attrName>
                                        </p:attrNameLst>
                                      </p:cBhvr>
                                      <p:to>
                                        <p:strVal val="visible"/>
                                      </p:to>
                                    </p:set>
                                    <p:anim calcmode="lin" valueType="num">
                                      <p:cBhvr additive="base">
                                        <p:cTn id="55" dur="500" fill="hold"/>
                                        <p:tgtEl>
                                          <p:spTgt spid="1048587"/>
                                        </p:tgtEl>
                                        <p:attrNameLst>
                                          <p:attrName>ppt_x</p:attrName>
                                        </p:attrNameLst>
                                      </p:cBhvr>
                                      <p:tavLst>
                                        <p:tav tm="0">
                                          <p:val>
                                            <p:strVal val="1+#ppt_w/2"/>
                                          </p:val>
                                        </p:tav>
                                        <p:tav tm="100000">
                                          <p:val>
                                            <p:strVal val="#ppt_x"/>
                                          </p:val>
                                        </p:tav>
                                      </p:tavLst>
                                    </p:anim>
                                    <p:anim calcmode="lin" valueType="num">
                                      <p:cBhvr additive="base">
                                        <p:cTn id="56" dur="500" fill="hold"/>
                                        <p:tgtEl>
                                          <p:spTgt spid="10485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p:bldP spid="104858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pic>
        <p:nvPicPr>
          <p:cNvPr id="2097159" name="图片 44"/>
          <p:cNvPicPr>
            <a:picLocks noChangeAspect="1"/>
          </p:cNvPicPr>
          <p:nvPr/>
        </p:nvPicPr>
        <p:blipFill>
          <a:blip r:embed="rId1"/>
          <a:stretch>
            <a:fillRect/>
          </a:stretch>
        </p:blipFill>
        <p:spPr>
          <a:xfrm>
            <a:off x="-1776" y="10774"/>
            <a:ext cx="6297714" cy="3420152"/>
          </a:xfrm>
          <a:prstGeom prst="rect">
            <a:avLst/>
          </a:prstGeom>
        </p:spPr>
      </p:pic>
      <p:pic>
        <p:nvPicPr>
          <p:cNvPr id="2097160" name="图片 45"/>
          <p:cNvPicPr>
            <a:picLocks noChangeAspect="1"/>
          </p:cNvPicPr>
          <p:nvPr/>
        </p:nvPicPr>
        <p:blipFill>
          <a:blip r:embed="rId2"/>
          <a:stretch>
            <a:fillRect/>
          </a:stretch>
        </p:blipFill>
        <p:spPr>
          <a:xfrm>
            <a:off x="-1776" y="3442822"/>
            <a:ext cx="6297714" cy="3414056"/>
          </a:xfrm>
          <a:prstGeom prst="rect">
            <a:avLst/>
          </a:prstGeom>
        </p:spPr>
      </p:pic>
      <p:pic>
        <p:nvPicPr>
          <p:cNvPr id="2097161" name="图片 50"/>
          <p:cNvPicPr>
            <a:picLocks noChangeAspect="1"/>
          </p:cNvPicPr>
          <p:nvPr/>
        </p:nvPicPr>
        <p:blipFill>
          <a:blip r:embed="rId3"/>
          <a:stretch>
            <a:fillRect/>
          </a:stretch>
        </p:blipFill>
        <p:spPr>
          <a:xfrm>
            <a:off x="6295407" y="3512073"/>
            <a:ext cx="5895343" cy="3345466"/>
          </a:xfrm>
          <a:prstGeom prst="rect">
            <a:avLst/>
          </a:prstGeom>
        </p:spPr>
      </p:pic>
      <p:pic>
        <p:nvPicPr>
          <p:cNvPr id="2097162" name="图片 51"/>
          <p:cNvPicPr>
            <a:picLocks noChangeAspect="1"/>
          </p:cNvPicPr>
          <p:nvPr/>
        </p:nvPicPr>
        <p:blipFill>
          <a:blip r:embed="rId4"/>
          <a:stretch>
            <a:fillRect/>
          </a:stretch>
        </p:blipFill>
        <p:spPr>
          <a:xfrm>
            <a:off x="6294438" y="12962"/>
            <a:ext cx="5907536" cy="3487214"/>
          </a:xfrm>
          <a:prstGeom prst="rect">
            <a:avLst/>
          </a:prstGeom>
        </p:spPr>
      </p:pic>
      <p:sp>
        <p:nvSpPr>
          <p:cNvPr id="1048596" name="矩形 20"/>
          <p:cNvSpPr/>
          <p:nvPr/>
        </p:nvSpPr>
        <p:spPr>
          <a:xfrm>
            <a:off x="257175" y="222250"/>
            <a:ext cx="11677650" cy="641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7" name="文本框 14"/>
          <p:cNvSpPr txBox="1"/>
          <p:nvPr/>
        </p:nvSpPr>
        <p:spPr>
          <a:xfrm>
            <a:off x="2575091" y="2130921"/>
            <a:ext cx="2692172" cy="866140"/>
          </a:xfrm>
          <a:prstGeom prst="rect">
            <a:avLst/>
          </a:prstGeom>
          <a:noFill/>
        </p:spPr>
        <p:txBody>
          <a:bodyPr wrap="square" rtlCol="0">
            <a:spAutoFit/>
          </a:bodyPr>
          <a:p>
            <a:pPr>
              <a:lnSpc>
                <a:spcPct val="60000"/>
              </a:lnSpc>
            </a:pPr>
            <a:r>
              <a:rPr lang="zh-CN" altLang="en-US" sz="4800" dirty="0">
                <a:solidFill>
                  <a:srgbClr val="55B577"/>
                </a:solidFill>
                <a:latin typeface="幼圆" panose="02010509060101010101" pitchFamily="49" charset="-122"/>
                <a:ea typeface="幼圆" panose="02010509060101010101" pitchFamily="49" charset="-122"/>
              </a:rPr>
              <a:t>目录</a:t>
            </a:r>
            <a:endParaRPr lang="en-US" altLang="zh-CN" sz="4800" dirty="0">
              <a:solidFill>
                <a:srgbClr val="55B577"/>
              </a:solidFill>
              <a:latin typeface="幼圆" panose="02010509060101010101" pitchFamily="49" charset="-122"/>
              <a:ea typeface="幼圆" panose="02010509060101010101" pitchFamily="49" charset="-122"/>
            </a:endParaRPr>
          </a:p>
          <a:p>
            <a:pPr>
              <a:lnSpc>
                <a:spcPct val="60000"/>
              </a:lnSpc>
            </a:pPr>
            <a:r>
              <a:rPr lang="en-US" altLang="zh-CN" sz="3600" b="1" dirty="0">
                <a:solidFill>
                  <a:schemeClr val="tx1"/>
                </a:solidFill>
                <a:latin typeface="幼圆" panose="02010509060101010101" pitchFamily="49" charset="-122"/>
                <a:ea typeface="幼圆" panose="02010509060101010101" pitchFamily="49" charset="-122"/>
              </a:rPr>
              <a:t>contents</a:t>
            </a:r>
            <a:endParaRPr lang="en-US" altLang="zh-CN" sz="3600" b="1" dirty="0">
              <a:solidFill>
                <a:schemeClr val="tx1"/>
              </a:solidFill>
              <a:latin typeface="幼圆" panose="02010509060101010101" pitchFamily="49" charset="-122"/>
              <a:ea typeface="幼圆" panose="02010509060101010101" pitchFamily="49" charset="-122"/>
            </a:endParaRPr>
          </a:p>
        </p:txBody>
      </p:sp>
      <p:grpSp>
        <p:nvGrpSpPr>
          <p:cNvPr id="48" name="组合 24"/>
          <p:cNvGrpSpPr/>
          <p:nvPr/>
        </p:nvGrpSpPr>
        <p:grpSpPr>
          <a:xfrm>
            <a:off x="6819776" y="1730811"/>
            <a:ext cx="4405630" cy="1076325"/>
            <a:chOff x="5078355" y="2387167"/>
            <a:chExt cx="528023" cy="1076325"/>
          </a:xfrm>
        </p:grpSpPr>
        <p:sp>
          <p:nvSpPr>
            <p:cNvPr id="1048598" name="文本框 25"/>
            <p:cNvSpPr txBox="1"/>
            <p:nvPr/>
          </p:nvSpPr>
          <p:spPr>
            <a:xfrm>
              <a:off x="5144713" y="2387167"/>
              <a:ext cx="461665" cy="1076325"/>
            </a:xfrm>
            <a:prstGeom prst="rect">
              <a:avLst/>
            </a:prstGeom>
            <a:noFill/>
          </p:spPr>
          <p:txBody>
            <a:bodyPr vert="horz" wrap="square" rtlCol="0">
              <a:spAutoFit/>
            </a:bodyPr>
            <a:p>
              <a:r>
                <a:rPr lang="zh-CN" sz="3200">
                  <a:latin typeface="微软雅黑" panose="020B0503020204020204" pitchFamily="34" charset="-122"/>
                  <a:ea typeface="微软雅黑" panose="020B0503020204020204" pitchFamily="34" charset="-122"/>
                </a:rPr>
                <a:t>义工你知多少？</a:t>
              </a:r>
              <a:endParaRPr lang="zh-CN" altLang="en-US" sz="3200"/>
            </a:p>
            <a:p>
              <a:endParaRPr lang="zh-CN" altLang="en-US" sz="3200"/>
            </a:p>
          </p:txBody>
        </p:sp>
        <p:sp>
          <p:nvSpPr>
            <p:cNvPr id="1048599" name="文本框 26"/>
            <p:cNvSpPr txBox="1"/>
            <p:nvPr/>
          </p:nvSpPr>
          <p:spPr>
            <a:xfrm>
              <a:off x="5078355" y="2387167"/>
              <a:ext cx="73360" cy="521970"/>
            </a:xfrm>
            <a:prstGeom prst="rect">
              <a:avLst/>
            </a:prstGeom>
            <a:noFill/>
          </p:spPr>
          <p:txBody>
            <a:bodyPr vert="horz" wrap="square" rtlCol="0">
              <a:spAutoFit/>
            </a:bodyPr>
            <a:p>
              <a:pPr algn="ctr"/>
              <a:r>
                <a:rPr lang="en-US" altLang="zh-CN" sz="2800" b="1" dirty="0">
                  <a:solidFill>
                    <a:schemeClr val="tx1"/>
                  </a:solidFill>
                </a:rPr>
                <a:t>01</a:t>
              </a:r>
              <a:endParaRPr lang="en-US" altLang="zh-CN" sz="2800" b="1" dirty="0">
                <a:solidFill>
                  <a:schemeClr val="tx1"/>
                </a:solidFill>
              </a:endParaRPr>
            </a:p>
          </p:txBody>
        </p:sp>
      </p:grpSp>
      <p:grpSp>
        <p:nvGrpSpPr>
          <p:cNvPr id="49" name="组合 27"/>
          <p:cNvGrpSpPr/>
          <p:nvPr/>
        </p:nvGrpSpPr>
        <p:grpSpPr>
          <a:xfrm>
            <a:off x="6819776" y="2626152"/>
            <a:ext cx="4405630" cy="583565"/>
            <a:chOff x="5078355" y="2387167"/>
            <a:chExt cx="528023" cy="583565"/>
          </a:xfrm>
        </p:grpSpPr>
        <p:sp>
          <p:nvSpPr>
            <p:cNvPr id="1048600" name="文本框 28"/>
            <p:cNvSpPr txBox="1"/>
            <p:nvPr/>
          </p:nvSpPr>
          <p:spPr>
            <a:xfrm>
              <a:off x="5144713" y="2387167"/>
              <a:ext cx="461665" cy="583565"/>
            </a:xfrm>
            <a:prstGeom prst="rect">
              <a:avLst/>
            </a:prstGeom>
            <a:noFill/>
          </p:spPr>
          <p:txBody>
            <a:bodyPr vert="horz" wrap="square" rtlCol="0">
              <a:spAutoFit/>
            </a:bodyPr>
            <a:p>
              <a:r>
                <a:rPr lang="zh-CN" sz="3200">
                  <a:latin typeface="微软雅黑" panose="020B0503020204020204" pitchFamily="34" charset="-122"/>
                  <a:ea typeface="微软雅黑" panose="020B0503020204020204" pitchFamily="34" charset="-122"/>
                </a:rPr>
                <a:t>奖学金知识有待接收</a:t>
              </a:r>
              <a:endParaRPr lang="zh-CN" altLang="en-US" sz="3200">
                <a:latin typeface="微软雅黑" panose="020B0503020204020204" pitchFamily="34" charset="-122"/>
                <a:ea typeface="微软雅黑" panose="020B0503020204020204" pitchFamily="34" charset="-122"/>
              </a:endParaRPr>
            </a:p>
          </p:txBody>
        </p:sp>
        <p:sp>
          <p:nvSpPr>
            <p:cNvPr id="1048601" name="文本框 29"/>
            <p:cNvSpPr txBox="1"/>
            <p:nvPr/>
          </p:nvSpPr>
          <p:spPr>
            <a:xfrm>
              <a:off x="5078355" y="2408757"/>
              <a:ext cx="73360" cy="521970"/>
            </a:xfrm>
            <a:prstGeom prst="rect">
              <a:avLst/>
            </a:prstGeom>
            <a:noFill/>
          </p:spPr>
          <p:txBody>
            <a:bodyPr vert="horz" wrap="square" rtlCol="0">
              <a:spAutoFit/>
            </a:bodyPr>
            <a:p>
              <a:pPr algn="ctr"/>
              <a:r>
                <a:rPr lang="en-US" altLang="zh-CN" sz="2800" b="1" dirty="0">
                  <a:solidFill>
                    <a:schemeClr val="tx1"/>
                  </a:solidFill>
                </a:rPr>
                <a:t>02</a:t>
              </a:r>
              <a:endParaRPr lang="en-US" altLang="zh-CN" sz="2800" b="1" dirty="0">
                <a:solidFill>
                  <a:schemeClr val="tx1"/>
                </a:solidFill>
              </a:endParaRPr>
            </a:p>
          </p:txBody>
        </p:sp>
      </p:grpSp>
      <p:grpSp>
        <p:nvGrpSpPr>
          <p:cNvPr id="50" name="组合 38"/>
          <p:cNvGrpSpPr/>
          <p:nvPr/>
        </p:nvGrpSpPr>
        <p:grpSpPr>
          <a:xfrm>
            <a:off x="6819776" y="3684661"/>
            <a:ext cx="4405630" cy="583565"/>
            <a:chOff x="5078355" y="2387167"/>
            <a:chExt cx="528023" cy="583565"/>
          </a:xfrm>
        </p:grpSpPr>
        <p:sp>
          <p:nvSpPr>
            <p:cNvPr id="1048602" name="文本框 39"/>
            <p:cNvSpPr txBox="1"/>
            <p:nvPr/>
          </p:nvSpPr>
          <p:spPr>
            <a:xfrm>
              <a:off x="5144713" y="2387167"/>
              <a:ext cx="461665" cy="583565"/>
            </a:xfrm>
            <a:prstGeom prst="rect">
              <a:avLst/>
            </a:prstGeom>
            <a:noFill/>
          </p:spPr>
          <p:txBody>
            <a:bodyPr vert="horz" wrap="square" rtlCol="0">
              <a:spAutoFit/>
            </a:bodyPr>
            <a:p>
              <a:r>
                <a:rPr lang="zh-CN" altLang="en-US" sz="3200">
                  <a:latin typeface="微软雅黑" panose="020B0503020204020204" pitchFamily="34" charset="-122"/>
                  <a:ea typeface="微软雅黑" panose="020B0503020204020204" pitchFamily="34" charset="-122"/>
                </a:rPr>
                <a:t>社会类奖学金</a:t>
              </a:r>
              <a:endParaRPr lang="zh-CN" altLang="en-US" sz="3200">
                <a:latin typeface="微软雅黑" panose="020B0503020204020204" pitchFamily="34" charset="-122"/>
                <a:ea typeface="微软雅黑" panose="020B0503020204020204" pitchFamily="34" charset="-122"/>
              </a:endParaRPr>
            </a:p>
          </p:txBody>
        </p:sp>
        <p:sp>
          <p:nvSpPr>
            <p:cNvPr id="1048603" name="文本框 40"/>
            <p:cNvSpPr txBox="1"/>
            <p:nvPr/>
          </p:nvSpPr>
          <p:spPr>
            <a:xfrm>
              <a:off x="5078355" y="2448762"/>
              <a:ext cx="73360" cy="521970"/>
            </a:xfrm>
            <a:prstGeom prst="rect">
              <a:avLst/>
            </a:prstGeom>
            <a:noFill/>
          </p:spPr>
          <p:txBody>
            <a:bodyPr vert="horz" wrap="square" rtlCol="0">
              <a:spAutoFit/>
            </a:bodyPr>
            <a:p>
              <a:pPr algn="ctr"/>
              <a:r>
                <a:rPr lang="en-US" altLang="zh-CN" sz="2800" b="1" dirty="0">
                  <a:sym typeface="+mn-ea"/>
                </a:rPr>
                <a:t>0</a:t>
              </a:r>
              <a:r>
                <a:rPr lang="en-US" sz="2800" b="1" dirty="0">
                  <a:sym typeface="+mn-ea"/>
                </a:rPr>
                <a:t>3</a:t>
              </a:r>
              <a:endParaRPr lang="en-US" sz="2800" b="1" dirty="0">
                <a:solidFill>
                  <a:schemeClr val="tx1">
                    <a:lumMod val="50000"/>
                    <a:lumOff val="50000"/>
                  </a:schemeClr>
                </a:solidFill>
              </a:endParaRPr>
            </a:p>
          </p:txBody>
        </p:sp>
      </p:grpSp>
      <p:grpSp>
        <p:nvGrpSpPr>
          <p:cNvPr id="51" name="组合 41"/>
          <p:cNvGrpSpPr/>
          <p:nvPr/>
        </p:nvGrpSpPr>
        <p:grpSpPr>
          <a:xfrm>
            <a:off x="6761354" y="4743357"/>
            <a:ext cx="4464052" cy="583565"/>
            <a:chOff x="5071353" y="2387167"/>
            <a:chExt cx="535025" cy="583565"/>
          </a:xfrm>
        </p:grpSpPr>
        <p:sp>
          <p:nvSpPr>
            <p:cNvPr id="1048604" name="文本框 42"/>
            <p:cNvSpPr txBox="1"/>
            <p:nvPr/>
          </p:nvSpPr>
          <p:spPr>
            <a:xfrm>
              <a:off x="5144713" y="2387167"/>
              <a:ext cx="461665" cy="583565"/>
            </a:xfrm>
            <a:prstGeom prst="rect">
              <a:avLst/>
            </a:prstGeom>
            <a:noFill/>
          </p:spPr>
          <p:txBody>
            <a:bodyPr vert="horz" wrap="square" rtlCol="0">
              <a:spAutoFit/>
            </a:bodyPr>
            <a:p>
              <a:r>
                <a:rPr lang="zh-CN" altLang="en-US" sz="3200" dirty="0">
                  <a:solidFill>
                    <a:schemeClr val="tx1">
                      <a:lumMod val="95000"/>
                      <a:lumOff val="5000"/>
                    </a:schemeClr>
                  </a:solidFill>
                  <a:latin typeface="微软雅黑" panose="020B0503020204020204" pitchFamily="34" charset="-122"/>
                  <a:ea typeface="微软雅黑" panose="020B0503020204020204" pitchFamily="34" charset="-122"/>
                </a:rPr>
                <a:t>介绍活动和社团</a:t>
              </a:r>
              <a:endParaRPr lang="zh-CN" altLang="en-US" sz="3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5" name="文本框 43"/>
            <p:cNvSpPr txBox="1"/>
            <p:nvPr/>
          </p:nvSpPr>
          <p:spPr>
            <a:xfrm>
              <a:off x="5071353" y="2399867"/>
              <a:ext cx="73360" cy="521970"/>
            </a:xfrm>
            <a:prstGeom prst="rect">
              <a:avLst/>
            </a:prstGeom>
            <a:noFill/>
          </p:spPr>
          <p:txBody>
            <a:bodyPr vert="horz" wrap="square" rtlCol="0">
              <a:spAutoFit/>
            </a:bodyPr>
            <a:p>
              <a:pPr algn="ctr"/>
              <a:r>
                <a:rPr lang="en-US" altLang="zh-CN" sz="2800" b="1" dirty="0">
                  <a:solidFill>
                    <a:schemeClr val="tx1">
                      <a:lumMod val="95000"/>
                      <a:lumOff val="5000"/>
                    </a:schemeClr>
                  </a:solidFill>
                </a:rPr>
                <a:t>04</a:t>
              </a:r>
              <a:endParaRPr lang="en-US" altLang="zh-CN" sz="2800" b="1" dirty="0">
                <a:solidFill>
                  <a:schemeClr val="tx1">
                    <a:lumMod val="95000"/>
                    <a:lumOff val="5000"/>
                  </a:schemeClr>
                </a:solidFill>
              </a:endParaRPr>
            </a:p>
          </p:txBody>
        </p:sp>
      </p:grpSp>
      <p:pic>
        <p:nvPicPr>
          <p:cNvPr id="2097163" name="图片 46"/>
          <p:cNvPicPr>
            <a:picLocks noChangeAspect="1"/>
          </p:cNvPicPr>
          <p:nvPr/>
        </p:nvPicPr>
        <p:blipFill>
          <a:blip r:embed="rId5"/>
          <a:stretch>
            <a:fillRect/>
          </a:stretch>
        </p:blipFill>
        <p:spPr>
          <a:xfrm>
            <a:off x="6138289" y="1510038"/>
            <a:ext cx="371888" cy="695004"/>
          </a:xfrm>
          <a:prstGeom prst="rect">
            <a:avLst/>
          </a:prstGeom>
        </p:spPr>
      </p:pic>
      <p:pic>
        <p:nvPicPr>
          <p:cNvPr id="2097164" name="图片 47"/>
          <p:cNvPicPr>
            <a:picLocks noChangeAspect="1"/>
          </p:cNvPicPr>
          <p:nvPr/>
        </p:nvPicPr>
        <p:blipFill>
          <a:blip r:embed="rId6"/>
          <a:stretch>
            <a:fillRect/>
          </a:stretch>
        </p:blipFill>
        <p:spPr>
          <a:xfrm>
            <a:off x="5962106" y="2505455"/>
            <a:ext cx="591363" cy="664522"/>
          </a:xfrm>
          <a:prstGeom prst="rect">
            <a:avLst/>
          </a:prstGeom>
        </p:spPr>
      </p:pic>
      <p:pic>
        <p:nvPicPr>
          <p:cNvPr id="2097165" name="图片 48"/>
          <p:cNvPicPr>
            <a:picLocks noChangeAspect="1"/>
          </p:cNvPicPr>
          <p:nvPr/>
        </p:nvPicPr>
        <p:blipFill>
          <a:blip r:embed="rId7"/>
          <a:stretch>
            <a:fillRect/>
          </a:stretch>
        </p:blipFill>
        <p:spPr>
          <a:xfrm>
            <a:off x="6210090" y="3323367"/>
            <a:ext cx="609653" cy="762066"/>
          </a:xfrm>
          <a:prstGeom prst="rect">
            <a:avLst/>
          </a:prstGeom>
        </p:spPr>
      </p:pic>
      <p:pic>
        <p:nvPicPr>
          <p:cNvPr id="2097166" name="图片 58"/>
          <p:cNvPicPr>
            <a:picLocks noChangeAspect="1"/>
          </p:cNvPicPr>
          <p:nvPr/>
        </p:nvPicPr>
        <p:blipFill>
          <a:blip r:embed="rId8"/>
          <a:stretch>
            <a:fillRect/>
          </a:stretch>
        </p:blipFill>
        <p:spPr>
          <a:xfrm rot="6757974" flipH="1">
            <a:off x="1222618" y="1384966"/>
            <a:ext cx="2505673" cy="2840982"/>
          </a:xfrm>
          <a:prstGeom prst="rect">
            <a:avLst/>
          </a:prstGeom>
        </p:spPr>
      </p:pic>
      <p:pic>
        <p:nvPicPr>
          <p:cNvPr id="2097167" name="图片 49"/>
          <p:cNvPicPr>
            <a:picLocks noChangeAspect="1"/>
          </p:cNvPicPr>
          <p:nvPr/>
        </p:nvPicPr>
        <p:blipFill>
          <a:blip r:embed="rId9"/>
          <a:stretch>
            <a:fillRect/>
          </a:stretch>
        </p:blipFill>
        <p:spPr>
          <a:xfrm>
            <a:off x="5997028" y="4389902"/>
            <a:ext cx="554784" cy="9571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97166"/>
                                        </p:tgtEl>
                                        <p:attrNameLst>
                                          <p:attrName>style.visibility</p:attrName>
                                        </p:attrNameLst>
                                      </p:cBhvr>
                                      <p:to>
                                        <p:strVal val="visible"/>
                                      </p:to>
                                    </p:set>
                                    <p:animEffect transition="in" filter="fade">
                                      <p:cBhvr>
                                        <p:cTn id="7" dur="1000"/>
                                        <p:tgtEl>
                                          <p:spTgt spid="2097166"/>
                                        </p:tgtEl>
                                      </p:cBhvr>
                                    </p:animEffect>
                                    <p:anim calcmode="lin" valueType="num">
                                      <p:cBhvr>
                                        <p:cTn id="8" dur="1000" fill="hold"/>
                                        <p:tgtEl>
                                          <p:spTgt spid="2097166"/>
                                        </p:tgtEl>
                                        <p:attrNameLst>
                                          <p:attrName>ppt_x</p:attrName>
                                        </p:attrNameLst>
                                      </p:cBhvr>
                                      <p:tavLst>
                                        <p:tav tm="0">
                                          <p:val>
                                            <p:strVal val="#ppt_x"/>
                                          </p:val>
                                        </p:tav>
                                        <p:tav tm="100000">
                                          <p:val>
                                            <p:strVal val="#ppt_x"/>
                                          </p:val>
                                        </p:tav>
                                      </p:tavLst>
                                    </p:anim>
                                    <p:anim calcmode="lin" valueType="num">
                                      <p:cBhvr>
                                        <p:cTn id="9" dur="1000" fill="hold"/>
                                        <p:tgtEl>
                                          <p:spTgt spid="20971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48597"/>
                                        </p:tgtEl>
                                        <p:attrNameLst>
                                          <p:attrName>style.visibility</p:attrName>
                                        </p:attrNameLst>
                                      </p:cBhvr>
                                      <p:to>
                                        <p:strVal val="visible"/>
                                      </p:to>
                                    </p:set>
                                    <p:anim calcmode="lin" valueType="num">
                                      <p:cBhvr>
                                        <p:cTn id="13" dur="500" fill="hold"/>
                                        <p:tgtEl>
                                          <p:spTgt spid="104859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48597"/>
                                        </p:tgtEl>
                                        <p:attrNameLst>
                                          <p:attrName>ppt_y</p:attrName>
                                        </p:attrNameLst>
                                      </p:cBhvr>
                                      <p:tavLst>
                                        <p:tav tm="0">
                                          <p:val>
                                            <p:strVal val="#ppt_y"/>
                                          </p:val>
                                        </p:tav>
                                        <p:tav tm="100000">
                                          <p:val>
                                            <p:strVal val="#ppt_y"/>
                                          </p:val>
                                        </p:tav>
                                      </p:tavLst>
                                    </p:anim>
                                    <p:anim calcmode="lin" valueType="num">
                                      <p:cBhvr>
                                        <p:cTn id="15" dur="500" fill="hold"/>
                                        <p:tgtEl>
                                          <p:spTgt spid="104859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4859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48597"/>
                                        </p:tgtEl>
                                      </p:cBhvr>
                                    </p:animEffect>
                                  </p:childTnLst>
                                </p:cTn>
                              </p:par>
                            </p:childTnLst>
                          </p:cTn>
                        </p:par>
                        <p:par>
                          <p:cTn id="18" fill="hold">
                            <p:stCondLst>
                              <p:cond delay="949"/>
                            </p:stCondLst>
                            <p:childTnLst>
                              <p:par>
                                <p:cTn id="19" presetID="2" presetClass="entr" presetSubtype="1" fill="hold" nodeType="afterEffect">
                                  <p:stCondLst>
                                    <p:cond delay="0"/>
                                  </p:stCondLst>
                                  <p:childTnLst>
                                    <p:set>
                                      <p:cBhvr>
                                        <p:cTn id="20" dur="1" fill="hold">
                                          <p:stCondLst>
                                            <p:cond delay="0"/>
                                          </p:stCondLst>
                                        </p:cTn>
                                        <p:tgtEl>
                                          <p:spTgt spid="2097163"/>
                                        </p:tgtEl>
                                        <p:attrNameLst>
                                          <p:attrName>style.visibility</p:attrName>
                                        </p:attrNameLst>
                                      </p:cBhvr>
                                      <p:to>
                                        <p:strVal val="visible"/>
                                      </p:to>
                                    </p:set>
                                    <p:anim calcmode="lin" valueType="num">
                                      <p:cBhvr additive="base">
                                        <p:cTn id="21" dur="500" fill="hold"/>
                                        <p:tgtEl>
                                          <p:spTgt spid="2097163"/>
                                        </p:tgtEl>
                                        <p:attrNameLst>
                                          <p:attrName>ppt_x</p:attrName>
                                        </p:attrNameLst>
                                      </p:cBhvr>
                                      <p:tavLst>
                                        <p:tav tm="0">
                                          <p:val>
                                            <p:strVal val="#ppt_x"/>
                                          </p:val>
                                        </p:tav>
                                        <p:tav tm="100000">
                                          <p:val>
                                            <p:strVal val="#ppt_x"/>
                                          </p:val>
                                        </p:tav>
                                      </p:tavLst>
                                    </p:anim>
                                    <p:anim calcmode="lin" valueType="num">
                                      <p:cBhvr additive="base">
                                        <p:cTn id="22" dur="500" fill="hold"/>
                                        <p:tgtEl>
                                          <p:spTgt spid="2097163"/>
                                        </p:tgtEl>
                                        <p:attrNameLst>
                                          <p:attrName>ppt_y</p:attrName>
                                        </p:attrNameLst>
                                      </p:cBhvr>
                                      <p:tavLst>
                                        <p:tav tm="0">
                                          <p:val>
                                            <p:strVal val="0-#ppt_h/2"/>
                                          </p:val>
                                        </p:tav>
                                        <p:tav tm="100000">
                                          <p:val>
                                            <p:strVal val="#ppt_y"/>
                                          </p:val>
                                        </p:tav>
                                      </p:tavLst>
                                    </p:anim>
                                  </p:childTnLst>
                                </p:cTn>
                              </p:par>
                            </p:childTnLst>
                          </p:cTn>
                        </p:par>
                        <p:par>
                          <p:cTn id="23" fill="hold">
                            <p:stCondLst>
                              <p:cond delay="1449"/>
                            </p:stCondLst>
                            <p:childTnLst>
                              <p:par>
                                <p:cTn id="24" presetID="2" presetClass="entr" presetSubtype="2"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childTnLst>
                          </p:cTn>
                        </p:par>
                        <p:par>
                          <p:cTn id="28" fill="hold">
                            <p:stCondLst>
                              <p:cond delay="1949"/>
                            </p:stCondLst>
                            <p:childTnLst>
                              <p:par>
                                <p:cTn id="29" presetID="2" presetClass="entr" presetSubtype="1" fill="hold" nodeType="afterEffect">
                                  <p:stCondLst>
                                    <p:cond delay="0"/>
                                  </p:stCondLst>
                                  <p:childTnLst>
                                    <p:set>
                                      <p:cBhvr>
                                        <p:cTn id="30" dur="1" fill="hold">
                                          <p:stCondLst>
                                            <p:cond delay="0"/>
                                          </p:stCondLst>
                                        </p:cTn>
                                        <p:tgtEl>
                                          <p:spTgt spid="2097164"/>
                                        </p:tgtEl>
                                        <p:attrNameLst>
                                          <p:attrName>style.visibility</p:attrName>
                                        </p:attrNameLst>
                                      </p:cBhvr>
                                      <p:to>
                                        <p:strVal val="visible"/>
                                      </p:to>
                                    </p:set>
                                    <p:anim calcmode="lin" valueType="num">
                                      <p:cBhvr additive="base">
                                        <p:cTn id="31" dur="500" fill="hold"/>
                                        <p:tgtEl>
                                          <p:spTgt spid="2097164"/>
                                        </p:tgtEl>
                                        <p:attrNameLst>
                                          <p:attrName>ppt_x</p:attrName>
                                        </p:attrNameLst>
                                      </p:cBhvr>
                                      <p:tavLst>
                                        <p:tav tm="0">
                                          <p:val>
                                            <p:strVal val="#ppt_x"/>
                                          </p:val>
                                        </p:tav>
                                        <p:tav tm="100000">
                                          <p:val>
                                            <p:strVal val="#ppt_x"/>
                                          </p:val>
                                        </p:tav>
                                      </p:tavLst>
                                    </p:anim>
                                    <p:anim calcmode="lin" valueType="num">
                                      <p:cBhvr additive="base">
                                        <p:cTn id="32" dur="500" fill="hold"/>
                                        <p:tgtEl>
                                          <p:spTgt spid="2097164"/>
                                        </p:tgtEl>
                                        <p:attrNameLst>
                                          <p:attrName>ppt_y</p:attrName>
                                        </p:attrNameLst>
                                      </p:cBhvr>
                                      <p:tavLst>
                                        <p:tav tm="0">
                                          <p:val>
                                            <p:strVal val="0-#ppt_h/2"/>
                                          </p:val>
                                        </p:tav>
                                        <p:tav tm="100000">
                                          <p:val>
                                            <p:strVal val="#ppt_y"/>
                                          </p:val>
                                        </p:tav>
                                      </p:tavLst>
                                    </p:anim>
                                  </p:childTnLst>
                                </p:cTn>
                              </p:par>
                            </p:childTnLst>
                          </p:cTn>
                        </p:par>
                        <p:par>
                          <p:cTn id="33" fill="hold">
                            <p:stCondLst>
                              <p:cond delay="2449"/>
                            </p:stCondLst>
                            <p:childTnLst>
                              <p:par>
                                <p:cTn id="34" presetID="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1+#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childTnLst>
                          </p:cTn>
                        </p:par>
                        <p:par>
                          <p:cTn id="38" fill="hold">
                            <p:stCondLst>
                              <p:cond delay="2949"/>
                            </p:stCondLst>
                            <p:childTnLst>
                              <p:par>
                                <p:cTn id="39" presetID="2" presetClass="entr" presetSubtype="1" fill="hold" nodeType="afterEffect">
                                  <p:stCondLst>
                                    <p:cond delay="0"/>
                                  </p:stCondLst>
                                  <p:childTnLst>
                                    <p:set>
                                      <p:cBhvr>
                                        <p:cTn id="40" dur="1" fill="hold">
                                          <p:stCondLst>
                                            <p:cond delay="0"/>
                                          </p:stCondLst>
                                        </p:cTn>
                                        <p:tgtEl>
                                          <p:spTgt spid="2097165"/>
                                        </p:tgtEl>
                                        <p:attrNameLst>
                                          <p:attrName>style.visibility</p:attrName>
                                        </p:attrNameLst>
                                      </p:cBhvr>
                                      <p:to>
                                        <p:strVal val="visible"/>
                                      </p:to>
                                    </p:set>
                                    <p:anim calcmode="lin" valueType="num">
                                      <p:cBhvr additive="base">
                                        <p:cTn id="41" dur="500" fill="hold"/>
                                        <p:tgtEl>
                                          <p:spTgt spid="2097165"/>
                                        </p:tgtEl>
                                        <p:attrNameLst>
                                          <p:attrName>ppt_x</p:attrName>
                                        </p:attrNameLst>
                                      </p:cBhvr>
                                      <p:tavLst>
                                        <p:tav tm="0">
                                          <p:val>
                                            <p:strVal val="#ppt_x"/>
                                          </p:val>
                                        </p:tav>
                                        <p:tav tm="100000">
                                          <p:val>
                                            <p:strVal val="#ppt_x"/>
                                          </p:val>
                                        </p:tav>
                                      </p:tavLst>
                                    </p:anim>
                                    <p:anim calcmode="lin" valueType="num">
                                      <p:cBhvr additive="base">
                                        <p:cTn id="42" dur="500" fill="hold"/>
                                        <p:tgtEl>
                                          <p:spTgt spid="2097165"/>
                                        </p:tgtEl>
                                        <p:attrNameLst>
                                          <p:attrName>ppt_y</p:attrName>
                                        </p:attrNameLst>
                                      </p:cBhvr>
                                      <p:tavLst>
                                        <p:tav tm="0">
                                          <p:val>
                                            <p:strVal val="0-#ppt_h/2"/>
                                          </p:val>
                                        </p:tav>
                                        <p:tav tm="100000">
                                          <p:val>
                                            <p:strVal val="#ppt_y"/>
                                          </p:val>
                                        </p:tav>
                                      </p:tavLst>
                                    </p:anim>
                                  </p:childTnLst>
                                </p:cTn>
                              </p:par>
                            </p:childTnLst>
                          </p:cTn>
                        </p:par>
                        <p:par>
                          <p:cTn id="43" fill="hold">
                            <p:stCondLst>
                              <p:cond delay="3449"/>
                            </p:stCondLst>
                            <p:childTnLst>
                              <p:par>
                                <p:cTn id="44" presetID="2" presetClass="entr" presetSubtype="2"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1+#ppt_w/2"/>
                                          </p:val>
                                        </p:tav>
                                        <p:tav tm="100000">
                                          <p:val>
                                            <p:strVal val="#ppt_x"/>
                                          </p:val>
                                        </p:tav>
                                      </p:tavLst>
                                    </p:anim>
                                    <p:anim calcmode="lin" valueType="num">
                                      <p:cBhvr additive="base">
                                        <p:cTn id="47" dur="500" fill="hold"/>
                                        <p:tgtEl>
                                          <p:spTgt spid="50"/>
                                        </p:tgtEl>
                                        <p:attrNameLst>
                                          <p:attrName>ppt_y</p:attrName>
                                        </p:attrNameLst>
                                      </p:cBhvr>
                                      <p:tavLst>
                                        <p:tav tm="0">
                                          <p:val>
                                            <p:strVal val="#ppt_y"/>
                                          </p:val>
                                        </p:tav>
                                        <p:tav tm="100000">
                                          <p:val>
                                            <p:strVal val="#ppt_y"/>
                                          </p:val>
                                        </p:tav>
                                      </p:tavLst>
                                    </p:anim>
                                  </p:childTnLst>
                                </p:cTn>
                              </p:par>
                            </p:childTnLst>
                          </p:cTn>
                        </p:par>
                        <p:par>
                          <p:cTn id="48" fill="hold">
                            <p:stCondLst>
                              <p:cond delay="3949"/>
                            </p:stCondLst>
                            <p:childTnLst>
                              <p:par>
                                <p:cTn id="49" presetID="2" presetClass="entr" presetSubtype="1" fill="hold" nodeType="afterEffect">
                                  <p:stCondLst>
                                    <p:cond delay="0"/>
                                  </p:stCondLst>
                                  <p:childTnLst>
                                    <p:set>
                                      <p:cBhvr>
                                        <p:cTn id="50" dur="1" fill="hold">
                                          <p:stCondLst>
                                            <p:cond delay="0"/>
                                          </p:stCondLst>
                                        </p:cTn>
                                        <p:tgtEl>
                                          <p:spTgt spid="2097167"/>
                                        </p:tgtEl>
                                        <p:attrNameLst>
                                          <p:attrName>style.visibility</p:attrName>
                                        </p:attrNameLst>
                                      </p:cBhvr>
                                      <p:to>
                                        <p:strVal val="visible"/>
                                      </p:to>
                                    </p:set>
                                    <p:anim calcmode="lin" valueType="num">
                                      <p:cBhvr additive="base">
                                        <p:cTn id="51" dur="500" fill="hold"/>
                                        <p:tgtEl>
                                          <p:spTgt spid="2097167"/>
                                        </p:tgtEl>
                                        <p:attrNameLst>
                                          <p:attrName>ppt_x</p:attrName>
                                        </p:attrNameLst>
                                      </p:cBhvr>
                                      <p:tavLst>
                                        <p:tav tm="0">
                                          <p:val>
                                            <p:strVal val="#ppt_x"/>
                                          </p:val>
                                        </p:tav>
                                        <p:tav tm="100000">
                                          <p:val>
                                            <p:strVal val="#ppt_x"/>
                                          </p:val>
                                        </p:tav>
                                      </p:tavLst>
                                    </p:anim>
                                    <p:anim calcmode="lin" valueType="num">
                                      <p:cBhvr additive="base">
                                        <p:cTn id="52" dur="500" fill="hold"/>
                                        <p:tgtEl>
                                          <p:spTgt spid="2097167"/>
                                        </p:tgtEl>
                                        <p:attrNameLst>
                                          <p:attrName>ppt_y</p:attrName>
                                        </p:attrNameLst>
                                      </p:cBhvr>
                                      <p:tavLst>
                                        <p:tav tm="0">
                                          <p:val>
                                            <p:strVal val="0-#ppt_h/2"/>
                                          </p:val>
                                        </p:tav>
                                        <p:tav tm="100000">
                                          <p:val>
                                            <p:strVal val="#ppt_y"/>
                                          </p:val>
                                        </p:tav>
                                      </p:tavLst>
                                    </p:anim>
                                  </p:childTnLst>
                                </p:cTn>
                              </p:par>
                            </p:childTnLst>
                          </p:cTn>
                        </p:par>
                        <p:par>
                          <p:cTn id="53" fill="hold">
                            <p:stCondLst>
                              <p:cond delay="4449"/>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4" name=""/>
        <p:cNvGrpSpPr/>
        <p:nvPr/>
      </p:nvGrpSpPr>
      <p:grpSpPr>
        <a:xfrm>
          <a:off x="0" y="0"/>
          <a:ext cx="0" cy="0"/>
          <a:chOff x="0" y="0"/>
          <a:chExt cx="0" cy="0"/>
        </a:xfrm>
      </p:grpSpPr>
      <p:sp>
        <p:nvSpPr>
          <p:cNvPr id="1048609" name="文本框 29"/>
          <p:cNvSpPr txBox="1"/>
          <p:nvPr/>
        </p:nvSpPr>
        <p:spPr>
          <a:xfrm>
            <a:off x="1224752" y="2432706"/>
            <a:ext cx="2692803" cy="2491740"/>
          </a:xfrm>
          <a:prstGeom prst="rect">
            <a:avLst/>
          </a:prstGeom>
          <a:noFill/>
        </p:spPr>
        <p:txBody>
          <a:bodyPr wrap="square" rtlCol="0">
            <a:spAutoFit/>
          </a:bodyPr>
          <a:p>
            <a:pPr algn="ctr"/>
            <a:r>
              <a:rPr lang="en-US" altLang="zh-CN" sz="6000" b="1" dirty="0">
                <a:solidFill>
                  <a:schemeClr val="tx1"/>
                </a:solidFill>
                <a:latin typeface="Arial Black" panose="020B0A04020102020204" pitchFamily="34" charset="0"/>
              </a:rPr>
              <a:t>PART</a:t>
            </a:r>
            <a:endParaRPr lang="en-US" altLang="zh-CN" sz="6000" b="1" dirty="0">
              <a:solidFill>
                <a:schemeClr val="tx1"/>
              </a:solidFill>
              <a:latin typeface="Arial Black" panose="020B0A04020102020204" pitchFamily="34" charset="0"/>
            </a:endParaRPr>
          </a:p>
          <a:p>
            <a:pPr algn="ctr"/>
            <a:r>
              <a:rPr lang="en-US" altLang="zh-CN" sz="9600" b="1" dirty="0">
                <a:solidFill>
                  <a:schemeClr val="tx1"/>
                </a:solidFill>
                <a:latin typeface="Arial Black" panose="020B0A04020102020204" pitchFamily="34" charset="0"/>
              </a:rPr>
              <a:t>01</a:t>
            </a:r>
            <a:endParaRPr lang="en-US" altLang="zh-CN" sz="9600" b="1" dirty="0">
              <a:solidFill>
                <a:schemeClr val="tx1"/>
              </a:solidFill>
              <a:latin typeface="Arial Black" panose="020B0A04020102020204" pitchFamily="34" charset="0"/>
            </a:endParaRPr>
          </a:p>
        </p:txBody>
      </p:sp>
      <p:sp>
        <p:nvSpPr>
          <p:cNvPr id="1048610" name="文本框 30"/>
          <p:cNvSpPr txBox="1"/>
          <p:nvPr/>
        </p:nvSpPr>
        <p:spPr>
          <a:xfrm>
            <a:off x="7499350" y="800735"/>
            <a:ext cx="3728720" cy="922020"/>
          </a:xfrm>
          <a:prstGeom prst="rect">
            <a:avLst/>
          </a:prstGeom>
          <a:noFill/>
        </p:spPr>
        <p:txBody>
          <a:bodyPr wrap="square" rtlCol="0">
            <a:spAutoFit/>
          </a:bodyPr>
          <a:p>
            <a:r>
              <a:rPr lang="zh-CN" altLang="en-US" sz="5400" b="1" dirty="0">
                <a:solidFill>
                  <a:srgbClr val="55B577"/>
                </a:solidFill>
                <a:latin typeface="华文新魏" panose="02010800040101010101" charset="-122"/>
                <a:ea typeface="华文新魏" panose="02010800040101010101" charset="-122"/>
              </a:rPr>
              <a:t>义工是啥？</a:t>
            </a:r>
            <a:endParaRPr lang="zh-CN" altLang="en-US" sz="5400" b="1">
              <a:latin typeface="华文新魏" panose="02010800040101010101" charset="-122"/>
              <a:ea typeface="华文新魏" panose="02010800040101010101" charset="-122"/>
            </a:endParaRPr>
          </a:p>
        </p:txBody>
      </p:sp>
      <p:sp>
        <p:nvSpPr>
          <p:cNvPr id="1048611" name="文本框 31"/>
          <p:cNvSpPr txBox="1"/>
          <p:nvPr/>
        </p:nvSpPr>
        <p:spPr>
          <a:xfrm>
            <a:off x="6802120" y="1645920"/>
            <a:ext cx="4839970" cy="1814830"/>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zh-CN" sz="2800" dirty="0">
                <a:solidFill>
                  <a:schemeClr val="tx1"/>
                </a:solidFill>
                <a:latin typeface="微软雅黑" panose="020B0503020204020204" pitchFamily="34" charset="-122"/>
                <a:ea typeface="微软雅黑" panose="020B0503020204020204" pitchFamily="34" charset="-122"/>
              </a:rPr>
              <a:t>不取报酬，为社会提供服务</a:t>
            </a:r>
            <a:endParaRPr lang="zh-CN" altLang="zh-CN" sz="2800" dirty="0">
              <a:solidFill>
                <a:schemeClr val="tx1"/>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endParaRPr lang="zh-CN" altLang="en-US" sz="2800" dirty="0">
              <a:solidFill>
                <a:schemeClr val="tx1"/>
              </a:solidFill>
              <a:latin typeface="微软雅黑" panose="020B0503020204020204" pitchFamily="34" charset="-122"/>
              <a:ea typeface="微软雅黑" panose="020B0503020204020204" pitchFamily="34" charset="-122"/>
            </a:endParaRPr>
          </a:p>
        </p:txBody>
      </p:sp>
      <p:cxnSp>
        <p:nvCxnSpPr>
          <p:cNvPr id="3145729" name="直接连接符 37"/>
          <p:cNvCxnSpPr/>
          <p:nvPr/>
        </p:nvCxnSpPr>
        <p:spPr>
          <a:xfrm>
            <a:off x="7258685" y="1878330"/>
            <a:ext cx="3765550" cy="3175"/>
          </a:xfrm>
          <a:prstGeom prst="line">
            <a:avLst/>
          </a:prstGeom>
          <a:ln>
            <a:solidFill>
              <a:srgbClr val="55B577"/>
            </a:solidFill>
          </a:ln>
        </p:spPr>
        <p:style>
          <a:lnRef idx="1">
            <a:schemeClr val="accent1"/>
          </a:lnRef>
          <a:fillRef idx="0">
            <a:schemeClr val="accent1"/>
          </a:fillRef>
          <a:effectRef idx="0">
            <a:schemeClr val="accent1"/>
          </a:effectRef>
          <a:fontRef idx="minor">
            <a:schemeClr val="tx1"/>
          </a:fontRef>
        </p:style>
      </p:cxnSp>
      <p:sp>
        <p:nvSpPr>
          <p:cNvPr id="1048612" name="文本框 38"/>
          <p:cNvSpPr txBox="1"/>
          <p:nvPr/>
        </p:nvSpPr>
        <p:spPr>
          <a:xfrm>
            <a:off x="7587615" y="2620010"/>
            <a:ext cx="3732530" cy="1198880"/>
          </a:xfrm>
          <a:prstGeom prst="rect">
            <a:avLst/>
          </a:prstGeom>
          <a:noFill/>
        </p:spPr>
        <p:txBody>
          <a:bodyPr wrap="square" rtlCol="0">
            <a:spAutoFit/>
          </a:bodyPr>
          <a:p>
            <a:pPr indent="0">
              <a:lnSpc>
                <a:spcPct val="200000"/>
              </a:lnSpc>
              <a:buFont typeface="Arial" panose="020B0604020202020204" pitchFamily="34" charset="0"/>
              <a:buNone/>
            </a:pPr>
            <a:r>
              <a:rPr lang="zh-CN" altLang="en-US" sz="3600" b="1" dirty="0">
                <a:solidFill>
                  <a:schemeClr val="tx1"/>
                </a:solidFill>
                <a:latin typeface="微软雅黑" panose="020B0503020204020204" pitchFamily="34" charset="-122"/>
                <a:ea typeface="微软雅黑" panose="020B0503020204020204" pitchFamily="34" charset="-122"/>
              </a:rPr>
              <a:t>现实一点，就是</a:t>
            </a:r>
            <a:endParaRPr lang="zh-CN" altLang="zh-CN" sz="2400" b="1" dirty="0">
              <a:solidFill>
                <a:schemeClr val="tx1"/>
              </a:solidFill>
              <a:latin typeface="微软雅黑" panose="020B0503020204020204" pitchFamily="34" charset="-122"/>
              <a:ea typeface="微软雅黑" panose="020B0503020204020204" pitchFamily="34" charset="-122"/>
            </a:endParaRPr>
          </a:p>
        </p:txBody>
      </p:sp>
      <p:pic>
        <p:nvPicPr>
          <p:cNvPr id="2097168" name="图片 1"/>
          <p:cNvPicPr>
            <a:picLocks noChangeAspect="1"/>
          </p:cNvPicPr>
          <p:nvPr/>
        </p:nvPicPr>
        <p:blipFill>
          <a:blip r:embed="rId1"/>
          <a:stretch>
            <a:fillRect/>
          </a:stretch>
        </p:blipFill>
        <p:spPr>
          <a:xfrm>
            <a:off x="3722330" y="1072433"/>
            <a:ext cx="3017782" cy="3036071"/>
          </a:xfrm>
          <a:prstGeom prst="rect">
            <a:avLst/>
          </a:prstGeom>
        </p:spPr>
      </p:pic>
      <p:pic>
        <p:nvPicPr>
          <p:cNvPr id="2097169" name="图片 2"/>
          <p:cNvPicPr>
            <a:picLocks noChangeAspect="1"/>
          </p:cNvPicPr>
          <p:nvPr/>
        </p:nvPicPr>
        <p:blipFill>
          <a:blip r:embed="rId2"/>
          <a:stretch>
            <a:fillRect/>
          </a:stretch>
        </p:blipFill>
        <p:spPr>
          <a:xfrm>
            <a:off x="3528164" y="3327151"/>
            <a:ext cx="3078747" cy="2737341"/>
          </a:xfrm>
          <a:prstGeom prst="rect">
            <a:avLst/>
          </a:prstGeom>
        </p:spPr>
      </p:pic>
      <p:pic>
        <p:nvPicPr>
          <p:cNvPr id="2097170" name="图片 3"/>
          <p:cNvPicPr>
            <a:picLocks noChangeAspect="1"/>
          </p:cNvPicPr>
          <p:nvPr/>
        </p:nvPicPr>
        <p:blipFill>
          <a:blip r:embed="rId3"/>
          <a:stretch>
            <a:fillRect/>
          </a:stretch>
        </p:blipFill>
        <p:spPr>
          <a:xfrm>
            <a:off x="102939" y="5265407"/>
            <a:ext cx="4304149" cy="1591194"/>
          </a:xfrm>
          <a:prstGeom prst="rect">
            <a:avLst/>
          </a:prstGeom>
        </p:spPr>
      </p:pic>
      <p:pic>
        <p:nvPicPr>
          <p:cNvPr id="2097171" name="图片 4"/>
          <p:cNvPicPr>
            <a:picLocks noChangeAspect="1"/>
          </p:cNvPicPr>
          <p:nvPr/>
        </p:nvPicPr>
        <p:blipFill>
          <a:blip r:embed="rId4"/>
          <a:stretch>
            <a:fillRect/>
          </a:stretch>
        </p:blipFill>
        <p:spPr>
          <a:xfrm>
            <a:off x="-378707" y="4351711"/>
            <a:ext cx="1719221" cy="1865538"/>
          </a:xfrm>
          <a:prstGeom prst="rect">
            <a:avLst/>
          </a:prstGeom>
        </p:spPr>
      </p:pic>
      <p:pic>
        <p:nvPicPr>
          <p:cNvPr id="2097172" name="图片 5"/>
          <p:cNvPicPr>
            <a:picLocks noChangeAspect="1"/>
          </p:cNvPicPr>
          <p:nvPr/>
        </p:nvPicPr>
        <p:blipFill>
          <a:blip r:embed="rId5"/>
          <a:stretch>
            <a:fillRect/>
          </a:stretch>
        </p:blipFill>
        <p:spPr>
          <a:xfrm>
            <a:off x="-1470093" y="2450951"/>
            <a:ext cx="3273836" cy="3121423"/>
          </a:xfrm>
          <a:prstGeom prst="rect">
            <a:avLst/>
          </a:prstGeom>
        </p:spPr>
      </p:pic>
      <p:pic>
        <p:nvPicPr>
          <p:cNvPr id="2097173" name="图片 6"/>
          <p:cNvPicPr>
            <a:picLocks noChangeAspect="1"/>
          </p:cNvPicPr>
          <p:nvPr/>
        </p:nvPicPr>
        <p:blipFill>
          <a:blip r:embed="rId6"/>
          <a:stretch>
            <a:fillRect/>
          </a:stretch>
        </p:blipFill>
        <p:spPr>
          <a:xfrm>
            <a:off x="-965" y="474"/>
            <a:ext cx="4688230" cy="2792210"/>
          </a:xfrm>
          <a:prstGeom prst="rect">
            <a:avLst/>
          </a:prstGeom>
        </p:spPr>
      </p:pic>
      <p:sp>
        <p:nvSpPr>
          <p:cNvPr id="1" name="文本框 38"/>
          <p:cNvSpPr txBox="1"/>
          <p:nvPr/>
        </p:nvSpPr>
        <p:spPr>
          <a:xfrm>
            <a:off x="6945630" y="3612515"/>
            <a:ext cx="4427855" cy="3538220"/>
          </a:xfrm>
          <a:prstGeom prst="rect">
            <a:avLst/>
          </a:prstGeom>
          <a:noFill/>
        </p:spPr>
        <p:txBody>
          <a:bodyPr wrap="square" rtlCol="0">
            <a:spAutoFit/>
          </a:bodyPr>
          <a:p>
            <a:pPr indent="0" algn="ctr">
              <a:lnSpc>
                <a:spcPct val="200000"/>
              </a:lnSpc>
              <a:buFont typeface="Arial" panose="020B0604020202020204" pitchFamily="34" charset="0"/>
              <a:buNone/>
            </a:pPr>
            <a:r>
              <a:rPr lang="zh-CN" altLang="zh-CN" sz="2800" dirty="0">
                <a:solidFill>
                  <a:schemeClr val="tx1"/>
                </a:solidFill>
                <a:latin typeface="+mj-ea"/>
                <a:ea typeface="+mj-ea"/>
              </a:rPr>
              <a:t>义工工作是</a:t>
            </a:r>
            <a:r>
              <a:rPr lang="zh-CN" altLang="zh-CN" sz="2800" dirty="0">
                <a:solidFill>
                  <a:srgbClr val="FF6633"/>
                </a:solidFill>
                <a:latin typeface="+mj-ea"/>
                <a:ea typeface="+mj-ea"/>
              </a:rPr>
              <a:t>大二</a:t>
            </a:r>
            <a:r>
              <a:rPr lang="zh-CN" altLang="zh-CN" sz="2800" dirty="0">
                <a:solidFill>
                  <a:schemeClr val="tx1"/>
                </a:solidFill>
                <a:latin typeface="+mj-ea"/>
                <a:ea typeface="+mj-ea"/>
              </a:rPr>
              <a:t>时各种</a:t>
            </a:r>
            <a:r>
              <a:rPr lang="zh-CN" altLang="zh-CN" sz="2800" dirty="0">
                <a:solidFill>
                  <a:srgbClr val="FF6633"/>
                </a:solidFill>
                <a:latin typeface="+mj-ea"/>
                <a:ea typeface="+mj-ea"/>
              </a:rPr>
              <a:t>奖助学金</a:t>
            </a:r>
            <a:r>
              <a:rPr lang="zh-CN" altLang="zh-CN" sz="2800" dirty="0">
                <a:solidFill>
                  <a:schemeClr val="tx1"/>
                </a:solidFill>
                <a:latin typeface="+mj-ea"/>
                <a:ea typeface="+mj-ea"/>
              </a:rPr>
              <a:t>的重要参考</a:t>
            </a:r>
            <a:endParaRPr lang="zh-CN" altLang="zh-CN" sz="2800" dirty="0">
              <a:solidFill>
                <a:schemeClr val="tx1"/>
              </a:solidFill>
              <a:latin typeface="+mj-ea"/>
              <a:ea typeface="+mj-ea"/>
            </a:endParaRPr>
          </a:p>
          <a:p>
            <a:pPr indent="0" algn="ctr">
              <a:lnSpc>
                <a:spcPct val="200000"/>
              </a:lnSpc>
              <a:buFont typeface="Arial" panose="020B0604020202020204" pitchFamily="34" charset="0"/>
              <a:buNone/>
            </a:pPr>
            <a:r>
              <a:rPr lang="zh-CN" altLang="zh-CN" sz="2800" dirty="0">
                <a:latin typeface="微软雅黑" panose="020B0503020204020204" pitchFamily="34" charset="-122"/>
                <a:ea typeface="微软雅黑" panose="020B0503020204020204" pitchFamily="34" charset="-122"/>
                <a:sym typeface="+mn-ea"/>
              </a:rPr>
              <a:t>  小声</a:t>
            </a:r>
            <a:r>
              <a:rPr lang="en-US" altLang="zh-CN" sz="2800" dirty="0">
                <a:latin typeface="微软雅黑" panose="020B0503020204020204" pitchFamily="34" charset="-122"/>
                <a:ea typeface="微软雅黑" panose="020B0503020204020204" pitchFamily="34" charset="-122"/>
                <a:sym typeface="+mn-ea"/>
              </a:rPr>
              <a:t>bb</a:t>
            </a:r>
            <a:r>
              <a:rPr lang="zh-CN" altLang="en-US" sz="2800" dirty="0">
                <a:latin typeface="微软雅黑" panose="020B0503020204020204" pitchFamily="34" charset="-122"/>
                <a:ea typeface="微软雅黑" panose="020B0503020204020204" pitchFamily="34" charset="-122"/>
                <a:sym typeface="+mn-ea"/>
              </a:rPr>
              <a:t>：义工也有工资的。</a:t>
            </a:r>
            <a:endParaRPr lang="zh-CN" altLang="en-US" sz="2800" dirty="0">
              <a:solidFill>
                <a:schemeClr val="tx1"/>
              </a:solidFill>
              <a:latin typeface="微软雅黑" panose="020B0503020204020204" pitchFamily="34" charset="-122"/>
              <a:ea typeface="微软雅黑" panose="020B0503020204020204" pitchFamily="34" charset="-122"/>
            </a:endParaRPr>
          </a:p>
          <a:p>
            <a:pPr indent="0" algn="ctr">
              <a:lnSpc>
                <a:spcPct val="200000"/>
              </a:lnSpc>
              <a:buFont typeface="Arial" panose="020B0604020202020204" pitchFamily="34" charset="0"/>
              <a:buNone/>
            </a:pPr>
            <a:endParaRPr lang="zh-CN" altLang="en-US" sz="28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7168"/>
                                        </p:tgtEl>
                                        <p:attrNameLst>
                                          <p:attrName>style.visibility</p:attrName>
                                        </p:attrNameLst>
                                      </p:cBhvr>
                                      <p:to>
                                        <p:strVal val="visible"/>
                                      </p:to>
                                    </p:set>
                                    <p:animEffect transition="in" filter="fade">
                                      <p:cBhvr>
                                        <p:cTn id="7" dur="500"/>
                                        <p:tgtEl>
                                          <p:spTgt spid="2097168"/>
                                        </p:tgtEl>
                                      </p:cBhvr>
                                    </p:animEffect>
                                  </p:childTnLst>
                                </p:cTn>
                              </p:par>
                              <p:par>
                                <p:cTn id="8" presetID="10" presetClass="entr" presetSubtype="0" fill="hold" nodeType="withEffect">
                                  <p:stCondLst>
                                    <p:cond delay="0"/>
                                  </p:stCondLst>
                                  <p:childTnLst>
                                    <p:set>
                                      <p:cBhvr>
                                        <p:cTn id="9" dur="1" fill="hold">
                                          <p:stCondLst>
                                            <p:cond delay="0"/>
                                          </p:stCondLst>
                                        </p:cTn>
                                        <p:tgtEl>
                                          <p:spTgt spid="2097169"/>
                                        </p:tgtEl>
                                        <p:attrNameLst>
                                          <p:attrName>style.visibility</p:attrName>
                                        </p:attrNameLst>
                                      </p:cBhvr>
                                      <p:to>
                                        <p:strVal val="visible"/>
                                      </p:to>
                                    </p:set>
                                    <p:animEffect transition="in" filter="fade">
                                      <p:cBhvr>
                                        <p:cTn id="10" dur="500"/>
                                        <p:tgtEl>
                                          <p:spTgt spid="2097169"/>
                                        </p:tgtEl>
                                      </p:cBhvr>
                                    </p:animEffect>
                                  </p:childTnLst>
                                </p:cTn>
                              </p:par>
                              <p:par>
                                <p:cTn id="11" presetID="10" presetClass="entr" presetSubtype="0" fill="hold" nodeType="withEffect">
                                  <p:stCondLst>
                                    <p:cond delay="0"/>
                                  </p:stCondLst>
                                  <p:childTnLst>
                                    <p:set>
                                      <p:cBhvr>
                                        <p:cTn id="12" dur="1" fill="hold">
                                          <p:stCondLst>
                                            <p:cond delay="0"/>
                                          </p:stCondLst>
                                        </p:cTn>
                                        <p:tgtEl>
                                          <p:spTgt spid="2097170"/>
                                        </p:tgtEl>
                                        <p:attrNameLst>
                                          <p:attrName>style.visibility</p:attrName>
                                        </p:attrNameLst>
                                      </p:cBhvr>
                                      <p:to>
                                        <p:strVal val="visible"/>
                                      </p:to>
                                    </p:set>
                                    <p:animEffect transition="in" filter="fade">
                                      <p:cBhvr>
                                        <p:cTn id="13" dur="500"/>
                                        <p:tgtEl>
                                          <p:spTgt spid="2097170"/>
                                        </p:tgtEl>
                                      </p:cBhvr>
                                    </p:animEffect>
                                  </p:childTnLst>
                                </p:cTn>
                              </p:par>
                              <p:par>
                                <p:cTn id="14" presetID="10" presetClass="entr" presetSubtype="0" fill="hold" nodeType="withEffect">
                                  <p:stCondLst>
                                    <p:cond delay="0"/>
                                  </p:stCondLst>
                                  <p:childTnLst>
                                    <p:set>
                                      <p:cBhvr>
                                        <p:cTn id="15" dur="1" fill="hold">
                                          <p:stCondLst>
                                            <p:cond delay="0"/>
                                          </p:stCondLst>
                                        </p:cTn>
                                        <p:tgtEl>
                                          <p:spTgt spid="2097171"/>
                                        </p:tgtEl>
                                        <p:attrNameLst>
                                          <p:attrName>style.visibility</p:attrName>
                                        </p:attrNameLst>
                                      </p:cBhvr>
                                      <p:to>
                                        <p:strVal val="visible"/>
                                      </p:to>
                                    </p:set>
                                    <p:animEffect transition="in" filter="fade">
                                      <p:cBhvr>
                                        <p:cTn id="16" dur="500"/>
                                        <p:tgtEl>
                                          <p:spTgt spid="2097171"/>
                                        </p:tgtEl>
                                      </p:cBhvr>
                                    </p:animEffect>
                                  </p:childTnLst>
                                </p:cTn>
                              </p:par>
                              <p:par>
                                <p:cTn id="17" presetID="10" presetClass="entr" presetSubtype="0" fill="hold" nodeType="withEffect">
                                  <p:stCondLst>
                                    <p:cond delay="0"/>
                                  </p:stCondLst>
                                  <p:childTnLst>
                                    <p:set>
                                      <p:cBhvr>
                                        <p:cTn id="18" dur="1" fill="hold">
                                          <p:stCondLst>
                                            <p:cond delay="0"/>
                                          </p:stCondLst>
                                        </p:cTn>
                                        <p:tgtEl>
                                          <p:spTgt spid="2097172"/>
                                        </p:tgtEl>
                                        <p:attrNameLst>
                                          <p:attrName>style.visibility</p:attrName>
                                        </p:attrNameLst>
                                      </p:cBhvr>
                                      <p:to>
                                        <p:strVal val="visible"/>
                                      </p:to>
                                    </p:set>
                                    <p:animEffect transition="in" filter="fade">
                                      <p:cBhvr>
                                        <p:cTn id="19" dur="500"/>
                                        <p:tgtEl>
                                          <p:spTgt spid="2097172"/>
                                        </p:tgtEl>
                                      </p:cBhvr>
                                    </p:animEffect>
                                  </p:childTnLst>
                                </p:cTn>
                              </p:par>
                              <p:par>
                                <p:cTn id="20" presetID="10" presetClass="entr" presetSubtype="0" fill="hold" nodeType="withEffect">
                                  <p:stCondLst>
                                    <p:cond delay="0"/>
                                  </p:stCondLst>
                                  <p:childTnLst>
                                    <p:set>
                                      <p:cBhvr>
                                        <p:cTn id="21" dur="1" fill="hold">
                                          <p:stCondLst>
                                            <p:cond delay="0"/>
                                          </p:stCondLst>
                                        </p:cTn>
                                        <p:tgtEl>
                                          <p:spTgt spid="2097173"/>
                                        </p:tgtEl>
                                        <p:attrNameLst>
                                          <p:attrName>style.visibility</p:attrName>
                                        </p:attrNameLst>
                                      </p:cBhvr>
                                      <p:to>
                                        <p:strVal val="visible"/>
                                      </p:to>
                                    </p:set>
                                    <p:animEffect transition="in" filter="fade">
                                      <p:cBhvr>
                                        <p:cTn id="22" dur="500"/>
                                        <p:tgtEl>
                                          <p:spTgt spid="2097173"/>
                                        </p:tgtEl>
                                      </p:cBhvr>
                                    </p:animEffect>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48609"/>
                                        </p:tgtEl>
                                        <p:attrNameLst>
                                          <p:attrName>style.visibility</p:attrName>
                                        </p:attrNameLst>
                                      </p:cBhvr>
                                      <p:to>
                                        <p:strVal val="visible"/>
                                      </p:to>
                                    </p:set>
                                    <p:anim calcmode="lin" valueType="num">
                                      <p:cBhvr>
                                        <p:cTn id="26" dur="500" fill="hold"/>
                                        <p:tgtEl>
                                          <p:spTgt spid="104860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48609"/>
                                        </p:tgtEl>
                                        <p:attrNameLst>
                                          <p:attrName>ppt_y</p:attrName>
                                        </p:attrNameLst>
                                      </p:cBhvr>
                                      <p:tavLst>
                                        <p:tav tm="0">
                                          <p:val>
                                            <p:strVal val="#ppt_y"/>
                                          </p:val>
                                        </p:tav>
                                        <p:tav tm="100000">
                                          <p:val>
                                            <p:strVal val="#ppt_y"/>
                                          </p:val>
                                        </p:tav>
                                      </p:tavLst>
                                    </p:anim>
                                    <p:anim calcmode="lin" valueType="num">
                                      <p:cBhvr>
                                        <p:cTn id="28" dur="500" fill="hold"/>
                                        <p:tgtEl>
                                          <p:spTgt spid="104860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4860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48609"/>
                                        </p:tgtEl>
                                      </p:cBhvr>
                                    </p:animEffect>
                                  </p:childTnLst>
                                </p:cTn>
                              </p:par>
                            </p:childTnLst>
                          </p:cTn>
                        </p:par>
                        <p:par>
                          <p:cTn id="31" fill="hold">
                            <p:stCondLst>
                              <p:cond delay="750"/>
                            </p:stCondLst>
                            <p:childTnLst>
                              <p:par>
                                <p:cTn id="32" presetID="49" presetClass="entr" presetSubtype="0" decel="100000" fill="hold" nodeType="afterEffect">
                                  <p:stCondLst>
                                    <p:cond delay="0"/>
                                  </p:stCondLst>
                                  <p:childTnLst>
                                    <p:set>
                                      <p:cBhvr>
                                        <p:cTn id="33" dur="1" fill="hold">
                                          <p:stCondLst>
                                            <p:cond delay="0"/>
                                          </p:stCondLst>
                                        </p:cTn>
                                        <p:tgtEl>
                                          <p:spTgt spid="3145729"/>
                                        </p:tgtEl>
                                        <p:attrNameLst>
                                          <p:attrName>style.visibility</p:attrName>
                                        </p:attrNameLst>
                                      </p:cBhvr>
                                      <p:to>
                                        <p:strVal val="visible"/>
                                      </p:to>
                                    </p:set>
                                    <p:anim calcmode="lin" valueType="num">
                                      <p:cBhvr>
                                        <p:cTn id="34" dur="500" fill="hold"/>
                                        <p:tgtEl>
                                          <p:spTgt spid="3145729"/>
                                        </p:tgtEl>
                                        <p:attrNameLst>
                                          <p:attrName>ppt_w</p:attrName>
                                        </p:attrNameLst>
                                      </p:cBhvr>
                                      <p:tavLst>
                                        <p:tav tm="0">
                                          <p:val>
                                            <p:fltVal val="0.0"/>
                                          </p:val>
                                        </p:tav>
                                        <p:tav tm="100000">
                                          <p:val>
                                            <p:strVal val="#ppt_w"/>
                                          </p:val>
                                        </p:tav>
                                      </p:tavLst>
                                    </p:anim>
                                    <p:anim calcmode="lin" valueType="num">
                                      <p:cBhvr>
                                        <p:cTn id="35" dur="500" fill="hold"/>
                                        <p:tgtEl>
                                          <p:spTgt spid="3145729"/>
                                        </p:tgtEl>
                                        <p:attrNameLst>
                                          <p:attrName>ppt_h</p:attrName>
                                        </p:attrNameLst>
                                      </p:cBhvr>
                                      <p:tavLst>
                                        <p:tav tm="0">
                                          <p:val>
                                            <p:fltVal val="0.0"/>
                                          </p:val>
                                        </p:tav>
                                        <p:tav tm="100000">
                                          <p:val>
                                            <p:strVal val="#ppt_h"/>
                                          </p:val>
                                        </p:tav>
                                      </p:tavLst>
                                    </p:anim>
                                    <p:anim calcmode="lin" valueType="num">
                                      <p:cBhvr>
                                        <p:cTn id="36" dur="500" fill="hold"/>
                                        <p:tgtEl>
                                          <p:spTgt spid="3145729"/>
                                        </p:tgtEl>
                                        <p:attrNameLst>
                                          <p:attrName>style.rotation</p:attrName>
                                        </p:attrNameLst>
                                      </p:cBhvr>
                                      <p:tavLst>
                                        <p:tav tm="0">
                                          <p:val>
                                            <p:fltVal val="360.0"/>
                                          </p:val>
                                        </p:tav>
                                        <p:tav tm="100000">
                                          <p:val>
                                            <p:fltVal val="0.0"/>
                                          </p:val>
                                        </p:tav>
                                      </p:tavLst>
                                    </p:anim>
                                    <p:animEffect transition="in" filter="fade">
                                      <p:cBhvr>
                                        <p:cTn id="37" dur="500"/>
                                        <p:tgtEl>
                                          <p:spTgt spid="3145729"/>
                                        </p:tgtEl>
                                      </p:cBhvr>
                                    </p:animEffect>
                                  </p:childTnLst>
                                </p:cTn>
                              </p:par>
                            </p:childTnLst>
                          </p:cTn>
                        </p:par>
                        <p:par>
                          <p:cTn id="38" fill="hold">
                            <p:stCondLst>
                              <p:cond delay="1250"/>
                            </p:stCondLst>
                            <p:childTnLst>
                              <p:par>
                                <p:cTn id="39" presetID="22" presetClass="entr" presetSubtype="4" fill="hold" grpId="0" nodeType="afterEffect">
                                  <p:stCondLst>
                                    <p:cond delay="0"/>
                                  </p:stCondLst>
                                  <p:childTnLst>
                                    <p:set>
                                      <p:cBhvr>
                                        <p:cTn id="40" dur="1" fill="hold">
                                          <p:stCondLst>
                                            <p:cond delay="0"/>
                                          </p:stCondLst>
                                        </p:cTn>
                                        <p:tgtEl>
                                          <p:spTgt spid="1048610"/>
                                        </p:tgtEl>
                                        <p:attrNameLst>
                                          <p:attrName>style.visibility</p:attrName>
                                        </p:attrNameLst>
                                      </p:cBhvr>
                                      <p:to>
                                        <p:strVal val="visible"/>
                                      </p:to>
                                    </p:set>
                                    <p:animEffect transition="in" filter="wipe(down)">
                                      <p:cBhvr>
                                        <p:cTn id="41" dur="500"/>
                                        <p:tgtEl>
                                          <p:spTgt spid="1048610"/>
                                        </p:tgtEl>
                                      </p:cBhvr>
                                    </p:animEffect>
                                  </p:childTnLst>
                                </p:cTn>
                              </p:par>
                            </p:childTnLst>
                          </p:cTn>
                        </p:par>
                        <p:par>
                          <p:cTn id="42" fill="hold">
                            <p:stCondLst>
                              <p:cond delay="175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048611">
                                            <p:txEl>
                                              <p:pRg st="0" end="0"/>
                                            </p:txEl>
                                          </p:spTgt>
                                        </p:tgtEl>
                                        <p:attrNameLst>
                                          <p:attrName>style.visibility</p:attrName>
                                        </p:attrNameLst>
                                      </p:cBhvr>
                                      <p:to>
                                        <p:strVal val="visible"/>
                                      </p:to>
                                    </p:set>
                                    <p:anim calcmode="lin" valueType="num">
                                      <p:cBhvr>
                                        <p:cTn id="45" dur="250" fill="hold"/>
                                        <p:tgtEl>
                                          <p:spTgt spid="10486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250" fill="hold"/>
                                        <p:tgtEl>
                                          <p:spTgt spid="1048611">
                                            <p:txEl>
                                              <p:pRg st="0" end="0"/>
                                            </p:txEl>
                                          </p:spTgt>
                                        </p:tgtEl>
                                        <p:attrNameLst>
                                          <p:attrName>ppt_y</p:attrName>
                                        </p:attrNameLst>
                                      </p:cBhvr>
                                      <p:tavLst>
                                        <p:tav tm="0">
                                          <p:val>
                                            <p:strVal val="#ppt_y"/>
                                          </p:val>
                                        </p:tav>
                                        <p:tav tm="100000">
                                          <p:val>
                                            <p:strVal val="#ppt_y"/>
                                          </p:val>
                                        </p:tav>
                                      </p:tavLst>
                                    </p:anim>
                                    <p:anim calcmode="lin" valueType="num">
                                      <p:cBhvr>
                                        <p:cTn id="47" dur="250" fill="hold"/>
                                        <p:tgtEl>
                                          <p:spTgt spid="10486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250" fill="hold"/>
                                        <p:tgtEl>
                                          <p:spTgt spid="10486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250" tmFilter="0,0; .5, 1; 1, 1"/>
                                        <p:tgtEl>
                                          <p:spTgt spid="1048611">
                                            <p:txEl>
                                              <p:pRg st="0" end="0"/>
                                            </p:txEl>
                                          </p:spTgt>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1048612">
                                            <p:txEl>
                                              <p:pRg st="0" end="0"/>
                                            </p:txEl>
                                          </p:spTgt>
                                        </p:tgtEl>
                                        <p:attrNameLst>
                                          <p:attrName>style.visibility</p:attrName>
                                        </p:attrNameLst>
                                      </p:cBhvr>
                                      <p:to>
                                        <p:strVal val="visible"/>
                                      </p:to>
                                    </p:set>
                                    <p:anim calcmode="lin" valueType="num">
                                      <p:cBhvr>
                                        <p:cTn id="52" dur="250" fill="hold"/>
                                        <p:tgtEl>
                                          <p:spTgt spid="10486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250" fill="hold"/>
                                        <p:tgtEl>
                                          <p:spTgt spid="1048612">
                                            <p:txEl>
                                              <p:pRg st="0" end="0"/>
                                            </p:txEl>
                                          </p:spTgt>
                                        </p:tgtEl>
                                        <p:attrNameLst>
                                          <p:attrName>ppt_y</p:attrName>
                                        </p:attrNameLst>
                                      </p:cBhvr>
                                      <p:tavLst>
                                        <p:tav tm="0">
                                          <p:val>
                                            <p:strVal val="#ppt_y"/>
                                          </p:val>
                                        </p:tav>
                                        <p:tav tm="100000">
                                          <p:val>
                                            <p:strVal val="#ppt_y"/>
                                          </p:val>
                                        </p:tav>
                                      </p:tavLst>
                                    </p:anim>
                                    <p:anim calcmode="lin" valueType="num">
                                      <p:cBhvr>
                                        <p:cTn id="54" dur="250" fill="hold"/>
                                        <p:tgtEl>
                                          <p:spTgt spid="10486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250" fill="hold"/>
                                        <p:tgtEl>
                                          <p:spTgt spid="10486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250" tmFilter="0,0; .5, 1; 1, 1"/>
                                        <p:tgtEl>
                                          <p:spTgt spid="1048612">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1">
                                            <p:txEl>
                                              <p:pRg st="0" end="0"/>
                                            </p:txEl>
                                          </p:spTgt>
                                        </p:tgtEl>
                                        <p:attrNameLst>
                                          <p:attrName>style.visibility</p:attrName>
                                        </p:attrNameLst>
                                      </p:cBhvr>
                                      <p:to>
                                        <p:strVal val="visible"/>
                                      </p:to>
                                    </p:set>
                                    <p:anim calcmode="lin" valueType="num">
                                      <p:cBhvr>
                                        <p:cTn id="61" dur="250" fill="hold"/>
                                        <p:tgtEl>
                                          <p:spTgt spid="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1">
                                            <p:txEl>
                                              <p:pRg st="0" end="0"/>
                                            </p:txEl>
                                          </p:spTgt>
                                        </p:tgtEl>
                                        <p:attrNameLst>
                                          <p:attrName>ppt_y</p:attrName>
                                        </p:attrNameLst>
                                      </p:cBhvr>
                                      <p:tavLst>
                                        <p:tav tm="0">
                                          <p:val>
                                            <p:strVal val="#ppt_y"/>
                                          </p:val>
                                        </p:tav>
                                        <p:tav tm="100000">
                                          <p:val>
                                            <p:strVal val="#ppt_y"/>
                                          </p:val>
                                        </p:tav>
                                      </p:tavLst>
                                    </p:anim>
                                    <p:anim calcmode="lin" valueType="num">
                                      <p:cBhvr>
                                        <p:cTn id="63" dur="250" fill="hold"/>
                                        <p:tgtEl>
                                          <p:spTgt spid="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1">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41" presetClass="entr" presetSubtype="0" fill="hold" grpId="0" nodeType="clickEffect">
                                  <p:stCondLst>
                                    <p:cond delay="0"/>
                                  </p:stCondLst>
                                  <p:iterate type="lt">
                                    <p:tmPct val="10000"/>
                                  </p:iterate>
                                  <p:childTnLst>
                                    <p:set>
                                      <p:cBhvr>
                                        <p:cTn id="69" dur="1" fill="hold">
                                          <p:stCondLst>
                                            <p:cond delay="0"/>
                                          </p:stCondLst>
                                        </p:cTn>
                                        <p:tgtEl>
                                          <p:spTgt spid="1">
                                            <p:txEl>
                                              <p:pRg st="1" end="1"/>
                                            </p:txEl>
                                          </p:spTgt>
                                        </p:tgtEl>
                                        <p:attrNameLst>
                                          <p:attrName>style.visibility</p:attrName>
                                        </p:attrNameLst>
                                      </p:cBhvr>
                                      <p:to>
                                        <p:strVal val="visible"/>
                                      </p:to>
                                    </p:set>
                                    <p:anim calcmode="lin" valueType="num">
                                      <p:cBhvr>
                                        <p:cTn id="70" dur="250" fill="hold"/>
                                        <p:tgtEl>
                                          <p:spTgt spid="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1">
                                            <p:txEl>
                                              <p:pRg st="1" end="1"/>
                                            </p:txEl>
                                          </p:spTgt>
                                        </p:tgtEl>
                                        <p:attrNameLst>
                                          <p:attrName>ppt_y</p:attrName>
                                        </p:attrNameLst>
                                      </p:cBhvr>
                                      <p:tavLst>
                                        <p:tav tm="0">
                                          <p:val>
                                            <p:strVal val="#ppt_y"/>
                                          </p:val>
                                        </p:tav>
                                        <p:tav tm="100000">
                                          <p:val>
                                            <p:strVal val="#ppt_y"/>
                                          </p:val>
                                        </p:tav>
                                      </p:tavLst>
                                    </p:anim>
                                    <p:anim calcmode="lin" valueType="num">
                                      <p:cBhvr>
                                        <p:cTn id="72" dur="250" fill="hold"/>
                                        <p:tgtEl>
                                          <p:spTgt spid="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9" grpId="0"/>
      <p:bldP spid="1048610" grpId="0"/>
      <p:bldP spid="1048611" grpId="0" uiExpand="1" build="p"/>
      <p:bldP spid="1048612" grpId="0" uiExpand="1" build="p"/>
      <p:bldP spid="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8" name=""/>
        <p:cNvGrpSpPr/>
        <p:nvPr/>
      </p:nvGrpSpPr>
      <p:grpSpPr>
        <a:xfrm>
          <a:off x="0" y="0"/>
          <a:ext cx="0" cy="0"/>
          <a:chOff x="0" y="0"/>
          <a:chExt cx="0" cy="0"/>
        </a:xfrm>
      </p:grpSpPr>
      <p:grpSp>
        <p:nvGrpSpPr>
          <p:cNvPr id="59" name="组合 9"/>
          <p:cNvGrpSpPr/>
          <p:nvPr/>
        </p:nvGrpSpPr>
        <p:grpSpPr>
          <a:xfrm>
            <a:off x="1776730" y="1352550"/>
            <a:ext cx="9317627" cy="4152900"/>
            <a:chOff x="6444756" y="2893637"/>
            <a:chExt cx="2977749" cy="1273020"/>
          </a:xfrm>
        </p:grpSpPr>
        <p:cxnSp>
          <p:nvCxnSpPr>
            <p:cNvPr id="3145730" name="MH_Other_1"/>
            <p:cNvCxnSpPr/>
            <p:nvPr>
              <p:custDataLst>
                <p:tags r:id="rId1"/>
              </p:custDataLst>
            </p:nvPr>
          </p:nvCxnSpPr>
          <p:spPr>
            <a:xfrm>
              <a:off x="6444756" y="2893637"/>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1" name="MH_Other_2"/>
            <p:cNvCxnSpPr/>
            <p:nvPr>
              <p:custDataLst>
                <p:tags r:id="rId2"/>
              </p:custDataLst>
            </p:nvPr>
          </p:nvCxnSpPr>
          <p:spPr>
            <a:xfrm flipV="1">
              <a:off x="6444756"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45732" name="MH_Other_3"/>
            <p:cNvCxnSpPr/>
            <p:nvPr>
              <p:custDataLst>
                <p:tags r:id="rId3"/>
              </p:custDataLst>
            </p:nvPr>
          </p:nvCxnSpPr>
          <p:spPr>
            <a:xfrm>
              <a:off x="6444756" y="4166652"/>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3" name="MH_Other_4"/>
            <p:cNvCxnSpPr/>
            <p:nvPr>
              <p:custDataLst>
                <p:tags r:id="rId4"/>
              </p:custDataLst>
            </p:nvPr>
          </p:nvCxnSpPr>
          <p:spPr>
            <a:xfrm flipV="1">
              <a:off x="9422418"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48617" name="MH_Text_1"/>
            <p:cNvSpPr txBox="1"/>
            <p:nvPr>
              <p:custDataLst>
                <p:tags r:id="rId5"/>
              </p:custDataLst>
            </p:nvPr>
          </p:nvSpPr>
          <p:spPr>
            <a:xfrm>
              <a:off x="6635000" y="2936850"/>
              <a:ext cx="2787505" cy="1186497"/>
            </a:xfrm>
            <a:prstGeom prst="rect">
              <a:avLst/>
            </a:prstGeom>
            <a:noFill/>
          </p:spPr>
          <p:txBody>
            <a:bodyPr wrap="square" rtlCol="0" anchor="ctr" anchorCtr="0">
              <a:noAutofit/>
            </a:bodyPr>
            <a:p>
              <a:pPr>
                <a:lnSpc>
                  <a:spcPct val="150000"/>
                </a:lnSpc>
              </a:pPr>
              <a:r>
                <a:rPr lang="zh-CN" altLang="en-US" sz="6600" b="1" dirty="0">
                  <a:solidFill>
                    <a:srgbClr val="71C18D"/>
                  </a:solidFill>
                  <a:latin typeface="微软雅黑" panose="020B0503020204020204" pitchFamily="34" charset="-122"/>
                  <a:ea typeface="微软雅黑" panose="020B0503020204020204" pitchFamily="34" charset="-122"/>
                </a:rPr>
                <a:t>已经获得助学金资格，只要做到相关工时就好了嘛？</a:t>
              </a:r>
              <a:endParaRPr lang="zh-CN" altLang="en-US" sz="6600" b="1" dirty="0">
                <a:solidFill>
                  <a:srgbClr val="71C18D"/>
                </a:solidFill>
                <a:latin typeface="微软雅黑" panose="020B0503020204020204" pitchFamily="34" charset="-122"/>
                <a:ea typeface="微软雅黑" panose="020B0503020204020204" pitchFamily="34" charset="-122"/>
              </a:endParaRPr>
            </a:p>
          </p:txBody>
        </p:sp>
      </p:grpSp>
    </p:spTree>
    <p:custDataLst>
      <p:tags r:id="rId6"/>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grpSp>
        <p:nvGrpSpPr>
          <p:cNvPr id="80" name="PA_组合 39"/>
          <p:cNvGrpSpPr/>
          <p:nvPr>
            <p:custDataLst>
              <p:tags r:id="rId1"/>
            </p:custDataLst>
          </p:nvPr>
        </p:nvGrpSpPr>
        <p:grpSpPr>
          <a:xfrm rot="1080000">
            <a:off x="906788" y="2254841"/>
            <a:ext cx="2645054" cy="2399022"/>
            <a:chOff x="1392443" y="1757417"/>
            <a:chExt cx="2760028" cy="2503301"/>
          </a:xfrm>
        </p:grpSpPr>
        <p:grpSp>
          <p:nvGrpSpPr>
            <p:cNvPr id="81" name="PA_组合 41"/>
            <p:cNvGrpSpPr/>
            <p:nvPr>
              <p:custDataLst>
                <p:tags r:id="rId2"/>
              </p:custDataLst>
            </p:nvPr>
          </p:nvGrpSpPr>
          <p:grpSpPr>
            <a:xfrm rot="721353">
              <a:off x="1392443" y="1757417"/>
              <a:ext cx="2631705" cy="2503301"/>
              <a:chOff x="7882522" y="1229039"/>
              <a:chExt cx="1343504" cy="1289366"/>
            </a:xfrm>
          </p:grpSpPr>
          <p:pic>
            <p:nvPicPr>
              <p:cNvPr id="2097189" name="图片 25"/>
              <p:cNvPicPr>
                <a:picLocks noChangeAspect="1"/>
              </p:cNvPicPr>
              <p:nvPr/>
            </p:nvPicPr>
            <p:blipFill>
              <a:blip r:embed="rId3">
                <a:duotone>
                  <a:schemeClr val="accent3">
                    <a:shade val="45000"/>
                    <a:satMod val="135000"/>
                  </a:schemeClr>
                  <a:prstClr val="white"/>
                </a:duotone>
              </a:blip>
              <a:stretch>
                <a:fillRect/>
              </a:stretch>
            </p:blipFill>
            <p:spPr>
              <a:xfrm>
                <a:off x="8507216" y="1229039"/>
                <a:ext cx="402238" cy="695004"/>
              </a:xfrm>
              <a:prstGeom prst="rect">
                <a:avLst/>
              </a:prstGeom>
            </p:spPr>
          </p:pic>
          <p:pic>
            <p:nvPicPr>
              <p:cNvPr id="2097190" name="图片 26"/>
              <p:cNvPicPr>
                <a:picLocks noChangeAspect="1"/>
              </p:cNvPicPr>
              <p:nvPr/>
            </p:nvPicPr>
            <p:blipFill>
              <a:blip r:embed="rId3">
                <a:duotone>
                  <a:schemeClr val="accent3">
                    <a:shade val="45000"/>
                    <a:satMod val="135000"/>
                  </a:schemeClr>
                  <a:prstClr val="white"/>
                </a:duotone>
              </a:blip>
              <a:stretch>
                <a:fillRect/>
              </a:stretch>
            </p:blipFill>
            <p:spPr>
              <a:xfrm rot="17744825">
                <a:off x="8150896" y="1271487"/>
                <a:ext cx="439105" cy="695004"/>
              </a:xfrm>
              <a:prstGeom prst="rect">
                <a:avLst/>
              </a:prstGeom>
            </p:spPr>
          </p:pic>
          <p:pic>
            <p:nvPicPr>
              <p:cNvPr id="2097191" name="图片 27"/>
              <p:cNvPicPr>
                <a:picLocks noChangeAspect="1"/>
              </p:cNvPicPr>
              <p:nvPr/>
            </p:nvPicPr>
            <p:blipFill>
              <a:blip r:embed="rId3">
                <a:duotone>
                  <a:schemeClr val="accent3">
                    <a:shade val="45000"/>
                    <a:satMod val="135000"/>
                  </a:schemeClr>
                  <a:prstClr val="white"/>
                </a:duotone>
              </a:blip>
              <a:stretch>
                <a:fillRect/>
              </a:stretch>
            </p:blipFill>
            <p:spPr>
              <a:xfrm rot="3389928">
                <a:off x="8665347" y="1490820"/>
                <a:ext cx="426354" cy="695004"/>
              </a:xfrm>
              <a:prstGeom prst="rect">
                <a:avLst/>
              </a:prstGeom>
            </p:spPr>
          </p:pic>
          <p:pic>
            <p:nvPicPr>
              <p:cNvPr id="2097192" name="图片 28"/>
              <p:cNvPicPr>
                <a:picLocks noChangeAspect="1"/>
              </p:cNvPicPr>
              <p:nvPr/>
            </p:nvPicPr>
            <p:blipFill>
              <a:blip r:embed="rId3">
                <a:duotone>
                  <a:schemeClr val="accent3">
                    <a:shade val="45000"/>
                    <a:satMod val="135000"/>
                  </a:schemeClr>
                  <a:prstClr val="white"/>
                </a:duotone>
              </a:blip>
              <a:stretch>
                <a:fillRect/>
              </a:stretch>
            </p:blipFill>
            <p:spPr>
              <a:xfrm rot="6734859">
                <a:off x="8558097" y="1771145"/>
                <a:ext cx="426354" cy="695004"/>
              </a:xfrm>
              <a:prstGeom prst="rect">
                <a:avLst/>
              </a:prstGeom>
            </p:spPr>
          </p:pic>
          <p:pic>
            <p:nvPicPr>
              <p:cNvPr id="2097193" name="图片 29"/>
              <p:cNvPicPr>
                <a:picLocks noChangeAspect="1"/>
              </p:cNvPicPr>
              <p:nvPr/>
            </p:nvPicPr>
            <p:blipFill>
              <a:blip r:embed="rId3">
                <a:duotone>
                  <a:schemeClr val="accent3">
                    <a:shade val="45000"/>
                    <a:satMod val="135000"/>
                  </a:schemeClr>
                  <a:prstClr val="white"/>
                </a:duotone>
              </a:blip>
              <a:stretch>
                <a:fillRect/>
              </a:stretch>
            </p:blipFill>
            <p:spPr>
              <a:xfrm rot="13374121" flipH="1">
                <a:off x="8229970" y="1823401"/>
                <a:ext cx="371888" cy="695004"/>
              </a:xfrm>
              <a:prstGeom prst="rect">
                <a:avLst/>
              </a:prstGeom>
            </p:spPr>
          </p:pic>
          <p:pic>
            <p:nvPicPr>
              <p:cNvPr id="2097194" name="图片 30"/>
              <p:cNvPicPr>
                <a:picLocks noChangeAspect="1"/>
              </p:cNvPicPr>
              <p:nvPr/>
            </p:nvPicPr>
            <p:blipFill>
              <a:blip r:embed="rId3">
                <a:duotone>
                  <a:schemeClr val="accent3">
                    <a:shade val="45000"/>
                    <a:satMod val="135000"/>
                  </a:schemeClr>
                  <a:prstClr val="white"/>
                </a:duotone>
              </a:blip>
              <a:stretch>
                <a:fillRect/>
              </a:stretch>
            </p:blipFill>
            <p:spPr>
              <a:xfrm rot="17297874" flipH="1">
                <a:off x="8016847" y="1579883"/>
                <a:ext cx="426354" cy="695004"/>
              </a:xfrm>
              <a:prstGeom prst="rect">
                <a:avLst/>
              </a:prstGeom>
            </p:spPr>
          </p:pic>
        </p:grpSp>
        <p:grpSp>
          <p:nvGrpSpPr>
            <p:cNvPr id="83" name="PA_组合 2"/>
            <p:cNvGrpSpPr/>
            <p:nvPr>
              <p:custDataLst>
                <p:tags r:id="rId4"/>
              </p:custDataLst>
            </p:nvPr>
          </p:nvGrpSpPr>
          <p:grpSpPr>
            <a:xfrm rot="0">
              <a:off x="2346538" y="2444240"/>
              <a:ext cx="1805933" cy="1805933"/>
              <a:chOff x="2083952" y="2436613"/>
              <a:chExt cx="2458561" cy="2458561"/>
            </a:xfrm>
          </p:grpSpPr>
          <p:sp>
            <p:nvSpPr>
              <p:cNvPr id="1048672" name="MH_Other_2"/>
              <p:cNvSpPr/>
              <p:nvPr>
                <p:custDataLst>
                  <p:tags r:id="rId5"/>
                </p:custDataLst>
              </p:nvPr>
            </p:nvSpPr>
            <p:spPr>
              <a:xfrm>
                <a:off x="2083952" y="2436613"/>
                <a:ext cx="2458561" cy="2458561"/>
              </a:xfrm>
              <a:prstGeom prst="ellipse">
                <a:avLst/>
              </a:prstGeom>
              <a:solidFill>
                <a:schemeClr val="accent3">
                  <a:lumMod val="40000"/>
                  <a:lumOff val="60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dirty="0"/>
              </a:p>
            </p:txBody>
          </p:sp>
          <p:sp>
            <p:nvSpPr>
              <p:cNvPr id="1048673" name="MH_Title_1"/>
              <p:cNvSpPr/>
              <p:nvPr>
                <p:custDataLst>
                  <p:tags r:id="rId6"/>
                </p:custDataLst>
              </p:nvPr>
            </p:nvSpPr>
            <p:spPr>
              <a:xfrm>
                <a:off x="2347459" y="2682079"/>
                <a:ext cx="1967628" cy="19676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p>
                <a:pPr algn="ctr"/>
                <a:r>
                  <a:rPr lang="en-US" altLang="zh-CN" sz="2400" dirty="0">
                    <a:solidFill>
                      <a:srgbClr val="FFFFFF"/>
                    </a:solidFill>
                  </a:rPr>
                  <a:t>LOREM</a:t>
                </a:r>
                <a:endParaRPr lang="en-US" altLang="zh-CN" sz="2400" dirty="0">
                  <a:solidFill>
                    <a:srgbClr val="FFFFFF"/>
                  </a:solidFill>
                </a:endParaRPr>
              </a:p>
            </p:txBody>
          </p:sp>
        </p:grpSp>
      </p:grpSp>
      <p:sp>
        <p:nvSpPr>
          <p:cNvPr id="1048662" name="文本框 15"/>
          <p:cNvSpPr txBox="1"/>
          <p:nvPr/>
        </p:nvSpPr>
        <p:spPr>
          <a:xfrm>
            <a:off x="2103755" y="628015"/>
            <a:ext cx="8834120" cy="1198880"/>
          </a:xfrm>
          <a:prstGeom prst="rect">
            <a:avLst/>
          </a:prstGeom>
          <a:noFill/>
        </p:spPr>
        <p:txBody>
          <a:bodyPr wrap="square" rtlCol="0">
            <a:spAutoFit/>
          </a:bodyPr>
          <a:p>
            <a:pPr algn="ctr"/>
            <a:r>
              <a:rPr lang="en-US" altLang="zh-CN" sz="7200" dirty="0">
                <a:solidFill>
                  <a:srgbClr val="55B577"/>
                </a:solidFill>
                <a:latin typeface="微软雅黑" panose="020B0503020204020204" pitchFamily="34" charset="-122"/>
                <a:ea typeface="微软雅黑" panose="020B0503020204020204" pitchFamily="34" charset="-122"/>
              </a:rPr>
              <a:t>NO  NO  NO!!</a:t>
            </a:r>
            <a:endParaRPr lang="en-US" altLang="zh-CN" sz="7200" dirty="0">
              <a:solidFill>
                <a:srgbClr val="55B577"/>
              </a:solidFill>
              <a:latin typeface="微软雅黑" panose="020B0503020204020204" pitchFamily="34" charset="-122"/>
              <a:ea typeface="微软雅黑" panose="020B0503020204020204" pitchFamily="34" charset="-122"/>
            </a:endParaRPr>
          </a:p>
        </p:txBody>
      </p:sp>
      <p:sp>
        <p:nvSpPr>
          <p:cNvPr id="1048663" name="MH_SubTitle_1"/>
          <p:cNvSpPr>
            <a:spLocks noChangeArrowheads="1"/>
          </p:cNvSpPr>
          <p:nvPr>
            <p:custDataLst>
              <p:tags r:id="rId7"/>
            </p:custDataLst>
          </p:nvPr>
        </p:nvSpPr>
        <p:spPr bwMode="auto">
          <a:xfrm>
            <a:off x="4702810" y="2777490"/>
            <a:ext cx="5442585" cy="2261235"/>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2800" dirty="0">
                <a:solidFill>
                  <a:schemeClr val="tx1"/>
                </a:solidFill>
                <a:latin typeface="微软雅黑" panose="020B0503020204020204" pitchFamily="34" charset="-122"/>
                <a:ea typeface="微软雅黑" panose="020B0503020204020204" pitchFamily="34" charset="-122"/>
              </a:rPr>
              <a:t>刚刚说了，</a:t>
            </a:r>
            <a:r>
              <a:rPr lang="zh-CN" altLang="zh-CN" sz="2800" dirty="0">
                <a:latin typeface="+mj-ea"/>
                <a:ea typeface="+mj-ea"/>
                <a:sym typeface="+mn-ea"/>
              </a:rPr>
              <a:t>义工工时是</a:t>
            </a:r>
            <a:r>
              <a:rPr lang="zh-CN" altLang="zh-CN" sz="2800" dirty="0">
                <a:solidFill>
                  <a:srgbClr val="FF6633"/>
                </a:solidFill>
                <a:latin typeface="+mj-ea"/>
                <a:ea typeface="+mj-ea"/>
                <a:sym typeface="+mn-ea"/>
              </a:rPr>
              <a:t>大二</a:t>
            </a:r>
            <a:r>
              <a:rPr lang="zh-CN" altLang="zh-CN" sz="2800" dirty="0">
                <a:latin typeface="+mj-ea"/>
                <a:ea typeface="+mj-ea"/>
                <a:sym typeface="+mn-ea"/>
              </a:rPr>
              <a:t>时各种</a:t>
            </a:r>
            <a:r>
              <a:rPr lang="zh-CN" altLang="zh-CN" sz="2800" dirty="0">
                <a:solidFill>
                  <a:srgbClr val="FF6633"/>
                </a:solidFill>
                <a:latin typeface="+mj-ea"/>
                <a:ea typeface="+mj-ea"/>
                <a:sym typeface="+mn-ea"/>
              </a:rPr>
              <a:t>奖助学金</a:t>
            </a:r>
            <a:r>
              <a:rPr lang="zh-CN" altLang="zh-CN" sz="2800" dirty="0">
                <a:latin typeface="+mj-ea"/>
                <a:ea typeface="+mj-ea"/>
                <a:sym typeface="+mn-ea"/>
              </a:rPr>
              <a:t>的重要参考。所以长久打算，当然还要把奖助学金义工工时的也刷了。</a:t>
            </a:r>
            <a:endParaRPr lang="zh-CN" altLang="zh-CN" sz="2800" dirty="0">
              <a:solidFill>
                <a:schemeClr val="tx1"/>
              </a:solidFill>
              <a:latin typeface="+mj-ea"/>
              <a:ea typeface="+mj-ea"/>
            </a:endParaRPr>
          </a:p>
          <a:p>
            <a:pPr lvl="0"/>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1048664" name="MH_Other_3"/>
          <p:cNvSpPr/>
          <p:nvPr>
            <p:custDataLst>
              <p:tags r:id="rId8"/>
            </p:custDataLst>
          </p:nvPr>
        </p:nvSpPr>
        <p:spPr>
          <a:xfrm rot="6780000">
            <a:off x="2768600" y="3689350"/>
            <a:ext cx="436880" cy="189230"/>
          </a:xfrm>
          <a:prstGeom prst="ellipse">
            <a:avLst/>
          </a:prstGeom>
          <a:solidFill>
            <a:srgbClr val="FFFFFF"/>
          </a:solid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40000"/>
          </a:bodyPr>
          <a:p>
            <a:pPr algn="ctr"/>
            <a:endParaRPr lang="zh-CN" altLang="en-US"/>
          </a:p>
        </p:txBody>
      </p:sp>
      <p:pic>
        <p:nvPicPr>
          <p:cNvPr id="2" name="图片 1" descr="图片1"/>
          <p:cNvPicPr>
            <a:picLocks noChangeAspect="1"/>
          </p:cNvPicPr>
          <p:nvPr/>
        </p:nvPicPr>
        <p:blipFill>
          <a:blip r:embed="rId9"/>
          <a:stretch>
            <a:fillRect/>
          </a:stretch>
        </p:blipFill>
        <p:spPr>
          <a:xfrm>
            <a:off x="60960" y="628015"/>
            <a:ext cx="8881745" cy="4994910"/>
          </a:xfrm>
          <a:prstGeom prst="rect">
            <a:avLst/>
          </a:prstGeom>
        </p:spPr>
      </p:pic>
      <p:pic>
        <p:nvPicPr>
          <p:cNvPr id="1" name="图片 0" descr="图片2"/>
          <p:cNvPicPr>
            <a:picLocks noChangeAspect="1"/>
          </p:cNvPicPr>
          <p:nvPr/>
        </p:nvPicPr>
        <p:blipFill>
          <a:blip r:embed="rId10"/>
          <a:stretch>
            <a:fillRect/>
          </a:stretch>
        </p:blipFill>
        <p:spPr>
          <a:xfrm>
            <a:off x="6556375" y="407670"/>
            <a:ext cx="7374255" cy="6289675"/>
          </a:xfrm>
          <a:prstGeom prst="rect">
            <a:avLst/>
          </a:prstGeo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62"/>
                                        </p:tgtEl>
                                        <p:attrNameLst>
                                          <p:attrName>style.visibility</p:attrName>
                                        </p:attrNameLst>
                                      </p:cBhvr>
                                      <p:to>
                                        <p:strVal val="visible"/>
                                      </p:to>
                                    </p:set>
                                    <p:anim calcmode="lin" valueType="num">
                                      <p:cBhvr additive="base">
                                        <p:cTn id="7" dur="500" fill="hold"/>
                                        <p:tgtEl>
                                          <p:spTgt spid="1048662"/>
                                        </p:tgtEl>
                                        <p:attrNameLst>
                                          <p:attrName>ppt_x</p:attrName>
                                        </p:attrNameLst>
                                      </p:cBhvr>
                                      <p:tavLst>
                                        <p:tav tm="0">
                                          <p:val>
                                            <p:strVal val="0-#ppt_w/2"/>
                                          </p:val>
                                        </p:tav>
                                        <p:tav tm="100000">
                                          <p:val>
                                            <p:strVal val="#ppt_x"/>
                                          </p:val>
                                        </p:tav>
                                      </p:tavLst>
                                    </p:anim>
                                    <p:anim calcmode="lin" valueType="num">
                                      <p:cBhvr additive="base">
                                        <p:cTn id="8" dur="500" fill="hold"/>
                                        <p:tgtEl>
                                          <p:spTgt spid="1048662"/>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31"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0"/>
                                          </p:val>
                                        </p:tav>
                                        <p:tav tm="100000">
                                          <p:val>
                                            <p:strVal val="#ppt_w"/>
                                          </p:val>
                                        </p:tav>
                                      </p:tavLst>
                                    </p:anim>
                                    <p:anim calcmode="lin" valueType="num">
                                      <p:cBhvr>
                                        <p:cTn id="13" dur="500" fill="hold"/>
                                        <p:tgtEl>
                                          <p:spTgt spid="80"/>
                                        </p:tgtEl>
                                        <p:attrNameLst>
                                          <p:attrName>ppt_h</p:attrName>
                                        </p:attrNameLst>
                                      </p:cBhvr>
                                      <p:tavLst>
                                        <p:tav tm="0">
                                          <p:val>
                                            <p:fltVal val="0.0"/>
                                          </p:val>
                                        </p:tav>
                                        <p:tav tm="100000">
                                          <p:val>
                                            <p:strVal val="#ppt_h"/>
                                          </p:val>
                                        </p:tav>
                                      </p:tavLst>
                                    </p:anim>
                                    <p:anim calcmode="lin" valueType="num">
                                      <p:cBhvr>
                                        <p:cTn id="14" dur="500" fill="hold"/>
                                        <p:tgtEl>
                                          <p:spTgt spid="80"/>
                                        </p:tgtEl>
                                        <p:attrNameLst>
                                          <p:attrName>style.rotation</p:attrName>
                                        </p:attrNameLst>
                                      </p:cBhvr>
                                      <p:tavLst>
                                        <p:tav tm="0">
                                          <p:val>
                                            <p:fltVal val="90.0"/>
                                          </p:val>
                                        </p:tav>
                                        <p:tav tm="100000">
                                          <p:val>
                                            <p:fltVal val="0.0"/>
                                          </p:val>
                                        </p:tav>
                                      </p:tavLst>
                                    </p:anim>
                                    <p:animEffect transition="in" filter="fade">
                                      <p:cBhvr>
                                        <p:cTn id="15" dur="500"/>
                                        <p:tgtEl>
                                          <p:spTgt spid="80"/>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48664"/>
                                        </p:tgtEl>
                                        <p:attrNameLst>
                                          <p:attrName>style.visibility</p:attrName>
                                        </p:attrNameLst>
                                      </p:cBhvr>
                                      <p:to>
                                        <p:strVal val="visible"/>
                                      </p:to>
                                    </p:set>
                                    <p:anim calcmode="lin" valueType="num">
                                      <p:cBhvr>
                                        <p:cTn id="19" dur="500" fill="hold"/>
                                        <p:tgtEl>
                                          <p:spTgt spid="1048664"/>
                                        </p:tgtEl>
                                        <p:attrNameLst>
                                          <p:attrName>ppt_w</p:attrName>
                                        </p:attrNameLst>
                                      </p:cBhvr>
                                      <p:tavLst>
                                        <p:tav tm="0">
                                          <p:val>
                                            <p:fltVal val="0.0"/>
                                          </p:val>
                                        </p:tav>
                                        <p:tav tm="100000">
                                          <p:val>
                                            <p:strVal val="#ppt_w"/>
                                          </p:val>
                                        </p:tav>
                                      </p:tavLst>
                                    </p:anim>
                                    <p:anim calcmode="lin" valueType="num">
                                      <p:cBhvr>
                                        <p:cTn id="20" dur="500" fill="hold"/>
                                        <p:tgtEl>
                                          <p:spTgt spid="1048664"/>
                                        </p:tgtEl>
                                        <p:attrNameLst>
                                          <p:attrName>ppt_h</p:attrName>
                                        </p:attrNameLst>
                                      </p:cBhvr>
                                      <p:tavLst>
                                        <p:tav tm="0">
                                          <p:val>
                                            <p:fltVal val="0.0"/>
                                          </p:val>
                                        </p:tav>
                                        <p:tav tm="100000">
                                          <p:val>
                                            <p:strVal val="#ppt_h"/>
                                          </p:val>
                                        </p:tav>
                                      </p:tavLst>
                                    </p:anim>
                                    <p:animEffect transition="in" filter="fade">
                                      <p:cBhvr>
                                        <p:cTn id="21" dur="500"/>
                                        <p:tgtEl>
                                          <p:spTgt spid="1048664"/>
                                        </p:tgtEl>
                                      </p:cBhvr>
                                    </p:animEffect>
                                  </p:childTnLst>
                                </p:cTn>
                              </p:par>
                              <p:par>
                                <p:cTn id="22" presetID="41" presetClass="entr" presetSubtype="0" fill="hold" grpId="0" nodeType="withEffect">
                                  <p:stCondLst>
                                    <p:cond delay="0"/>
                                  </p:stCondLst>
                                  <p:iterate type="lt">
                                    <p:tmPct val="6667"/>
                                  </p:iterate>
                                  <p:childTnLst>
                                    <p:set>
                                      <p:cBhvr>
                                        <p:cTn id="23" dur="1" fill="hold">
                                          <p:stCondLst>
                                            <p:cond delay="0"/>
                                          </p:stCondLst>
                                        </p:cTn>
                                        <p:tgtEl>
                                          <p:spTgt spid="1048663"/>
                                        </p:tgtEl>
                                        <p:attrNameLst>
                                          <p:attrName>style.visibility</p:attrName>
                                        </p:attrNameLst>
                                      </p:cBhvr>
                                      <p:to>
                                        <p:strVal val="visible"/>
                                      </p:to>
                                    </p:set>
                                    <p:anim calcmode="lin" valueType="num">
                                      <p:cBhvr>
                                        <p:cTn id="24" dur="500" fill="hold"/>
                                        <p:tgtEl>
                                          <p:spTgt spid="104866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48663"/>
                                        </p:tgtEl>
                                        <p:attrNameLst>
                                          <p:attrName>ppt_y</p:attrName>
                                        </p:attrNameLst>
                                      </p:cBhvr>
                                      <p:tavLst>
                                        <p:tav tm="0">
                                          <p:val>
                                            <p:strVal val="#ppt_y"/>
                                          </p:val>
                                        </p:tav>
                                        <p:tav tm="100000">
                                          <p:val>
                                            <p:strVal val="#ppt_y"/>
                                          </p:val>
                                        </p:tav>
                                      </p:tavLst>
                                    </p:anim>
                                    <p:anim calcmode="lin" valueType="num">
                                      <p:cBhvr>
                                        <p:cTn id="26" dur="500" fill="hold"/>
                                        <p:tgtEl>
                                          <p:spTgt spid="104866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4866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4866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3000" fill="hold">
                                          <p:stCondLst>
                                            <p:cond delay="0"/>
                                          </p:stCondLst>
                                        </p:cTn>
                                        <p:tgtEl>
                                          <p:spTgt spid="2"/>
                                        </p:tgtEl>
                                        <p:attrNameLst>
                                          <p:attrName>style.visibility</p:attrName>
                                        </p:attrNameLst>
                                      </p:cBhvr>
                                      <p:to>
                                        <p:strVal val="visible"/>
                                      </p:to>
                                    </p:set>
                                    <p:anim calcmode="lin" valueType="num">
                                      <p:cBhvr additive="base">
                                        <p:cTn id="33" dur="3000" fill="hold"/>
                                        <p:tgtEl>
                                          <p:spTgt spid="2"/>
                                        </p:tgtEl>
                                        <p:attrNameLst>
                                          <p:attrName>ppt_x</p:attrName>
                                        </p:attrNameLst>
                                      </p:cBhvr>
                                      <p:tavLst>
                                        <p:tav tm="0">
                                          <p:val>
                                            <p:strVal val="#ppt_x"/>
                                          </p:val>
                                        </p:tav>
                                        <p:tav tm="100000">
                                          <p:val>
                                            <p:strVal val="#ppt_x"/>
                                          </p:val>
                                        </p:tav>
                                      </p:tavLst>
                                    </p:anim>
                                    <p:anim calcmode="lin" valueType="num">
                                      <p:cBhvr additive="base">
                                        <p:cTn id="34"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
                                        </p:tgtEl>
                                        <p:attrNameLst>
                                          <p:attrName>style.visibility</p:attrName>
                                        </p:attrNameLst>
                                      </p:cBhvr>
                                      <p:to>
                                        <p:strVal val="visible"/>
                                      </p:to>
                                    </p:set>
                                    <p:anim calcmode="lin" valueType="num">
                                      <p:cBhvr additive="base">
                                        <p:cTn id="39" dur="500" fill="hold"/>
                                        <p:tgtEl>
                                          <p:spTgt spid="1"/>
                                        </p:tgtEl>
                                        <p:attrNameLst>
                                          <p:attrName>ppt_x</p:attrName>
                                        </p:attrNameLst>
                                      </p:cBhvr>
                                      <p:tavLst>
                                        <p:tav tm="0">
                                          <p:val>
                                            <p:strVal val="#ppt_x"/>
                                          </p:val>
                                        </p:tav>
                                        <p:tav tm="100000">
                                          <p:val>
                                            <p:strVal val="#ppt_x"/>
                                          </p:val>
                                        </p:tav>
                                      </p:tavLst>
                                    </p:anim>
                                    <p:anim calcmode="lin" valueType="num">
                                      <p:cBhvr additive="base">
                                        <p:cTn id="40" dur="500" fill="hold"/>
                                        <p:tgtEl>
                                          <p:spTgt spid="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2" grpId="0"/>
      <p:bldP spid="1048663" grpId="0"/>
      <p:bldP spid="104866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820" name="文本框 15"/>
          <p:cNvSpPr txBox="1"/>
          <p:nvPr/>
        </p:nvSpPr>
        <p:spPr>
          <a:xfrm>
            <a:off x="2463800" y="465455"/>
            <a:ext cx="7374890" cy="1198880"/>
          </a:xfrm>
          <a:prstGeom prst="rect">
            <a:avLst/>
          </a:prstGeom>
          <a:noFill/>
        </p:spPr>
        <p:txBody>
          <a:bodyPr wrap="square" rtlCol="0">
            <a:spAutoFit/>
          </a:bodyPr>
          <a:p>
            <a:pPr algn="ctr"/>
            <a:r>
              <a:rPr lang="zh-CN" altLang="en-US" sz="7200" dirty="0">
                <a:solidFill>
                  <a:srgbClr val="55B577"/>
                </a:solidFill>
                <a:latin typeface="+mj-ea"/>
                <a:ea typeface="+mj-ea"/>
              </a:rPr>
              <a:t>义工工时那些事</a:t>
            </a:r>
            <a:endParaRPr lang="zh-CN" altLang="en-US" sz="7200" dirty="0">
              <a:solidFill>
                <a:srgbClr val="55B577"/>
              </a:solidFill>
              <a:latin typeface="+mj-ea"/>
              <a:ea typeface="+mj-ea"/>
            </a:endParaRPr>
          </a:p>
        </p:txBody>
      </p:sp>
      <p:grpSp>
        <p:nvGrpSpPr>
          <p:cNvPr id="149" name="组合 2"/>
          <p:cNvGrpSpPr/>
          <p:nvPr/>
        </p:nvGrpSpPr>
        <p:grpSpPr>
          <a:xfrm>
            <a:off x="1063770" y="2048511"/>
            <a:ext cx="2213117" cy="2117724"/>
            <a:chOff x="2131205" y="2044701"/>
            <a:chExt cx="2213117" cy="2117724"/>
          </a:xfrm>
        </p:grpSpPr>
        <p:sp>
          <p:nvSpPr>
            <p:cNvPr id="1048821" name="MH_Other_1"/>
            <p:cNvSpPr/>
            <p:nvPr>
              <p:custDataLst>
                <p:tags r:id="rId1"/>
              </p:custDataLst>
            </p:nvPr>
          </p:nvSpPr>
          <p:spPr>
            <a:xfrm>
              <a:off x="2131205" y="2044701"/>
              <a:ext cx="2213117" cy="2117724"/>
            </a:xfrm>
            <a:custGeom>
              <a:avLst/>
              <a:gdLst>
                <a:gd name="connsiteX0" fmla="*/ 961691 w 1844621"/>
                <a:gd name="connsiteY0" fmla="*/ 1643760 h 1765598"/>
                <a:gd name="connsiteX1" fmla="*/ 964657 w 1844621"/>
                <a:gd name="connsiteY1" fmla="*/ 1718060 h 1765598"/>
                <a:gd name="connsiteX2" fmla="*/ 948083 w 1844621"/>
                <a:gd name="connsiteY2" fmla="*/ 1717184 h 1765598"/>
                <a:gd name="connsiteX3" fmla="*/ 946614 w 1844621"/>
                <a:gd name="connsiteY3" fmla="*/ 1717353 h 1765598"/>
                <a:gd name="connsiteX4" fmla="*/ 943691 w 1844621"/>
                <a:gd name="connsiteY4" fmla="*/ 1644103 h 1765598"/>
                <a:gd name="connsiteX5" fmla="*/ 875350 w 1844621"/>
                <a:gd name="connsiteY5" fmla="*/ 1643169 h 1765598"/>
                <a:gd name="connsiteX6" fmla="*/ 893299 w 1844621"/>
                <a:gd name="connsiteY6" fmla="*/ 1644629 h 1765598"/>
                <a:gd name="connsiteX7" fmla="*/ 889341 w 1844621"/>
                <a:gd name="connsiteY7" fmla="*/ 1723945 h 1765598"/>
                <a:gd name="connsiteX8" fmla="*/ 871214 w 1844621"/>
                <a:gd name="connsiteY8" fmla="*/ 1726031 h 1765598"/>
                <a:gd name="connsiteX9" fmla="*/ 1029699 w 1844621"/>
                <a:gd name="connsiteY9" fmla="*/ 1636826 h 1765598"/>
                <a:gd name="connsiteX10" fmla="*/ 1040815 w 1844621"/>
                <a:gd name="connsiteY10" fmla="*/ 1722087 h 1765598"/>
                <a:gd name="connsiteX11" fmla="*/ 1022537 w 1844621"/>
                <a:gd name="connsiteY11" fmla="*/ 1721121 h 1765598"/>
                <a:gd name="connsiteX12" fmla="*/ 1011828 w 1844621"/>
                <a:gd name="connsiteY12" fmla="*/ 1638982 h 1765598"/>
                <a:gd name="connsiteX13" fmla="*/ 807350 w 1844621"/>
                <a:gd name="connsiteY13" fmla="*/ 1636115 h 1765598"/>
                <a:gd name="connsiteX14" fmla="*/ 822430 w 1844621"/>
                <a:gd name="connsiteY14" fmla="*/ 1638864 h 1765598"/>
                <a:gd name="connsiteX15" fmla="*/ 825110 w 1844621"/>
                <a:gd name="connsiteY15" fmla="*/ 1639083 h 1765598"/>
                <a:gd name="connsiteX16" fmla="*/ 811751 w 1844621"/>
                <a:gd name="connsiteY16" fmla="*/ 1734136 h 1765598"/>
                <a:gd name="connsiteX17" fmla="*/ 792774 w 1844621"/>
                <a:gd name="connsiteY17" fmla="*/ 1739833 h 1765598"/>
                <a:gd name="connsiteX18" fmla="*/ 1096827 w 1844621"/>
                <a:gd name="connsiteY18" fmla="*/ 1624033 h 1765598"/>
                <a:gd name="connsiteX19" fmla="*/ 1121385 w 1844621"/>
                <a:gd name="connsiteY19" fmla="*/ 1734155 h 1765598"/>
                <a:gd name="connsiteX20" fmla="*/ 1101928 w 1844621"/>
                <a:gd name="connsiteY20" fmla="*/ 1729603 h 1765598"/>
                <a:gd name="connsiteX21" fmla="*/ 1079265 w 1844621"/>
                <a:gd name="connsiteY21" fmla="*/ 1627978 h 1765598"/>
                <a:gd name="connsiteX22" fmla="*/ 740342 w 1844621"/>
                <a:gd name="connsiteY22" fmla="*/ 1622534 h 1765598"/>
                <a:gd name="connsiteX23" fmla="*/ 749046 w 1844621"/>
                <a:gd name="connsiteY23" fmla="*/ 1625484 h 1765598"/>
                <a:gd name="connsiteX24" fmla="*/ 757767 w 1844621"/>
                <a:gd name="connsiteY24" fmla="*/ 1627074 h 1765598"/>
                <a:gd name="connsiteX25" fmla="*/ 726815 w 1844621"/>
                <a:gd name="connsiteY25" fmla="*/ 1759631 h 1765598"/>
                <a:gd name="connsiteX26" fmla="*/ 706937 w 1844621"/>
                <a:gd name="connsiteY26" fmla="*/ 1765598 h 1765598"/>
                <a:gd name="connsiteX27" fmla="*/ 1162592 w 1844621"/>
                <a:gd name="connsiteY27" fmla="*/ 1605474 h 1765598"/>
                <a:gd name="connsiteX28" fmla="*/ 1211506 w 1844621"/>
                <a:gd name="connsiteY28" fmla="*/ 1758609 h 1765598"/>
                <a:gd name="connsiteX29" fmla="*/ 1193512 w 1844621"/>
                <a:gd name="connsiteY29" fmla="*/ 1751032 h 1765598"/>
                <a:gd name="connsiteX30" fmla="*/ 1189921 w 1844621"/>
                <a:gd name="connsiteY30" fmla="*/ 1750192 h 1765598"/>
                <a:gd name="connsiteX31" fmla="*/ 1145515 w 1844621"/>
                <a:gd name="connsiteY31" fmla="*/ 1611170 h 1765598"/>
                <a:gd name="connsiteX32" fmla="*/ 675637 w 1844621"/>
                <a:gd name="connsiteY32" fmla="*/ 1600604 h 1765598"/>
                <a:gd name="connsiteX33" fmla="*/ 692686 w 1844621"/>
                <a:gd name="connsiteY33" fmla="*/ 1606382 h 1765598"/>
                <a:gd name="connsiteX34" fmla="*/ 641486 w 1844621"/>
                <a:gd name="connsiteY34" fmla="*/ 1761326 h 1765598"/>
                <a:gd name="connsiteX35" fmla="*/ 631383 w 1844621"/>
                <a:gd name="connsiteY35" fmla="*/ 1744623 h 1765598"/>
                <a:gd name="connsiteX36" fmla="*/ 628970 w 1844621"/>
                <a:gd name="connsiteY36" fmla="*/ 1741831 h 1765598"/>
                <a:gd name="connsiteX37" fmla="*/ 1225916 w 1844621"/>
                <a:gd name="connsiteY37" fmla="*/ 1579868 h 1765598"/>
                <a:gd name="connsiteX38" fmla="*/ 1279540 w 1844621"/>
                <a:gd name="connsiteY38" fmla="*/ 1707080 h 1765598"/>
                <a:gd name="connsiteX39" fmla="*/ 1266966 w 1844621"/>
                <a:gd name="connsiteY39" fmla="*/ 1723591 h 1765598"/>
                <a:gd name="connsiteX40" fmla="*/ 1209837 w 1844621"/>
                <a:gd name="connsiteY40" fmla="*/ 1588066 h 1765598"/>
                <a:gd name="connsiteX41" fmla="*/ 610954 w 1844621"/>
                <a:gd name="connsiteY41" fmla="*/ 1578681 h 1765598"/>
                <a:gd name="connsiteX42" fmla="*/ 628059 w 1844621"/>
                <a:gd name="connsiteY42" fmla="*/ 1584478 h 1765598"/>
                <a:gd name="connsiteX43" fmla="*/ 582951 w 1844621"/>
                <a:gd name="connsiteY43" fmla="*/ 1688574 h 1765598"/>
                <a:gd name="connsiteX44" fmla="*/ 569886 w 1844621"/>
                <a:gd name="connsiteY44" fmla="*/ 1673454 h 1765598"/>
                <a:gd name="connsiteX45" fmla="*/ 1286670 w 1844621"/>
                <a:gd name="connsiteY45" fmla="*/ 1548893 h 1765598"/>
                <a:gd name="connsiteX46" fmla="*/ 1333269 w 1844621"/>
                <a:gd name="connsiteY46" fmla="*/ 1636531 h 1765598"/>
                <a:gd name="connsiteX47" fmla="*/ 1321264 w 1844621"/>
                <a:gd name="connsiteY47" fmla="*/ 1652294 h 1765598"/>
                <a:gd name="connsiteX48" fmla="*/ 1270632 w 1844621"/>
                <a:gd name="connsiteY48" fmla="*/ 1557070 h 1765598"/>
                <a:gd name="connsiteX49" fmla="*/ 551444 w 1844621"/>
                <a:gd name="connsiteY49" fmla="*/ 1545001 h 1765598"/>
                <a:gd name="connsiteX50" fmla="*/ 567074 w 1844621"/>
                <a:gd name="connsiteY50" fmla="*/ 1553937 h 1765598"/>
                <a:gd name="connsiteX51" fmla="*/ 524862 w 1844621"/>
                <a:gd name="connsiteY51" fmla="*/ 1631452 h 1765598"/>
                <a:gd name="connsiteX52" fmla="*/ 510642 w 1844621"/>
                <a:gd name="connsiteY52" fmla="*/ 1619926 h 1765598"/>
                <a:gd name="connsiteX53" fmla="*/ 1346034 w 1844621"/>
                <a:gd name="connsiteY53" fmla="*/ 1515267 h 1765598"/>
                <a:gd name="connsiteX54" fmla="*/ 1390051 w 1844621"/>
                <a:gd name="connsiteY54" fmla="*/ 1582679 h 1765598"/>
                <a:gd name="connsiteX55" fmla="*/ 1376613 w 1844621"/>
                <a:gd name="connsiteY55" fmla="*/ 1595021 h 1765598"/>
                <a:gd name="connsiteX56" fmla="*/ 1331552 w 1844621"/>
                <a:gd name="connsiteY56" fmla="*/ 1526010 h 1765598"/>
                <a:gd name="connsiteX57" fmla="*/ 1333983 w 1844621"/>
                <a:gd name="connsiteY57" fmla="*/ 1524770 h 1765598"/>
                <a:gd name="connsiteX58" fmla="*/ 492213 w 1844621"/>
                <a:gd name="connsiteY58" fmla="*/ 1511140 h 1765598"/>
                <a:gd name="connsiteX59" fmla="*/ 507877 w 1844621"/>
                <a:gd name="connsiteY59" fmla="*/ 1520095 h 1765598"/>
                <a:gd name="connsiteX60" fmla="*/ 465615 w 1844621"/>
                <a:gd name="connsiteY60" fmla="*/ 1583429 h 1765598"/>
                <a:gd name="connsiteX61" fmla="*/ 452723 w 1844621"/>
                <a:gd name="connsiteY61" fmla="*/ 1572979 h 1765598"/>
                <a:gd name="connsiteX62" fmla="*/ 451434 w 1844621"/>
                <a:gd name="connsiteY62" fmla="*/ 1572252 h 1765598"/>
                <a:gd name="connsiteX63" fmla="*/ 1399641 w 1844621"/>
                <a:gd name="connsiteY63" fmla="*/ 1472989 h 1765598"/>
                <a:gd name="connsiteX64" fmla="*/ 1447523 w 1844621"/>
                <a:gd name="connsiteY64" fmla="*/ 1533649 h 1765598"/>
                <a:gd name="connsiteX65" fmla="*/ 1433600 w 1844621"/>
                <a:gd name="connsiteY65" fmla="*/ 1542681 h 1765598"/>
                <a:gd name="connsiteX66" fmla="*/ 1432510 w 1844621"/>
                <a:gd name="connsiteY66" fmla="*/ 1543682 h 1765598"/>
                <a:gd name="connsiteX67" fmla="*/ 1385507 w 1844621"/>
                <a:gd name="connsiteY67" fmla="*/ 1484135 h 1765598"/>
                <a:gd name="connsiteX68" fmla="*/ 439084 w 1844621"/>
                <a:gd name="connsiteY68" fmla="*/ 1468240 h 1765598"/>
                <a:gd name="connsiteX69" fmla="*/ 452737 w 1844621"/>
                <a:gd name="connsiteY69" fmla="*/ 1479985 h 1765598"/>
                <a:gd name="connsiteX70" fmla="*/ 401226 w 1844621"/>
                <a:gd name="connsiteY70" fmla="*/ 1543921 h 1765598"/>
                <a:gd name="connsiteX71" fmla="*/ 385335 w 1844621"/>
                <a:gd name="connsiteY71" fmla="*/ 1534955 h 1765598"/>
                <a:gd name="connsiteX72" fmla="*/ 1452700 w 1844621"/>
                <a:gd name="connsiteY72" fmla="*/ 1430017 h 1765598"/>
                <a:gd name="connsiteX73" fmla="*/ 1511505 w 1844621"/>
                <a:gd name="connsiteY73" fmla="*/ 1492141 h 1765598"/>
                <a:gd name="connsiteX74" fmla="*/ 1496150 w 1844621"/>
                <a:gd name="connsiteY74" fmla="*/ 1502102 h 1765598"/>
                <a:gd name="connsiteX75" fmla="*/ 1439119 w 1844621"/>
                <a:gd name="connsiteY75" fmla="*/ 1441854 h 1765598"/>
                <a:gd name="connsiteX76" fmla="*/ 1449687 w 1844621"/>
                <a:gd name="connsiteY76" fmla="*/ 1433519 h 1765598"/>
                <a:gd name="connsiteX77" fmla="*/ 387391 w 1844621"/>
                <a:gd name="connsiteY77" fmla="*/ 1423768 h 1765598"/>
                <a:gd name="connsiteX78" fmla="*/ 401059 w 1844621"/>
                <a:gd name="connsiteY78" fmla="*/ 1435526 h 1765598"/>
                <a:gd name="connsiteX79" fmla="*/ 332463 w 1844621"/>
                <a:gd name="connsiteY79" fmla="*/ 1506560 h 1765598"/>
                <a:gd name="connsiteX80" fmla="*/ 313761 w 1844621"/>
                <a:gd name="connsiteY80" fmla="*/ 1500014 h 1765598"/>
                <a:gd name="connsiteX81" fmla="*/ 1497274 w 1844621"/>
                <a:gd name="connsiteY81" fmla="*/ 1378205 h 1765598"/>
                <a:gd name="connsiteX82" fmla="*/ 1583781 w 1844621"/>
                <a:gd name="connsiteY82" fmla="*/ 1454547 h 1765598"/>
                <a:gd name="connsiteX83" fmla="*/ 1565364 w 1844621"/>
                <a:gd name="connsiteY83" fmla="*/ 1462300 h 1765598"/>
                <a:gd name="connsiteX84" fmla="*/ 1485535 w 1844621"/>
                <a:gd name="connsiteY84" fmla="*/ 1391850 h 1765598"/>
                <a:gd name="connsiteX85" fmla="*/ 342078 w 1844621"/>
                <a:gd name="connsiteY85" fmla="*/ 1372754 h 1765598"/>
                <a:gd name="connsiteX86" fmla="*/ 353236 w 1844621"/>
                <a:gd name="connsiteY86" fmla="*/ 1386902 h 1765598"/>
                <a:gd name="connsiteX87" fmla="*/ 248764 w 1844621"/>
                <a:gd name="connsiteY87" fmla="*/ 1477262 h 1765598"/>
                <a:gd name="connsiteX88" fmla="*/ 229175 w 1844621"/>
                <a:gd name="connsiteY88" fmla="*/ 1470405 h 1765598"/>
                <a:gd name="connsiteX89" fmla="*/ 1541797 w 1844621"/>
                <a:gd name="connsiteY89" fmla="*/ 1326453 h 1765598"/>
                <a:gd name="connsiteX90" fmla="*/ 1671063 w 1844621"/>
                <a:gd name="connsiteY90" fmla="*/ 1421359 h 1765598"/>
                <a:gd name="connsiteX91" fmla="*/ 1652052 w 1844621"/>
                <a:gd name="connsiteY91" fmla="*/ 1425806 h 1765598"/>
                <a:gd name="connsiteX92" fmla="*/ 1648653 w 1844621"/>
                <a:gd name="connsiteY92" fmla="*/ 1427237 h 1765598"/>
                <a:gd name="connsiteX93" fmla="*/ 1530022 w 1844621"/>
                <a:gd name="connsiteY93" fmla="*/ 1340139 h 1765598"/>
                <a:gd name="connsiteX94" fmla="*/ 299862 w 1844621"/>
                <a:gd name="connsiteY94" fmla="*/ 1319225 h 1765598"/>
                <a:gd name="connsiteX95" fmla="*/ 311019 w 1844621"/>
                <a:gd name="connsiteY95" fmla="*/ 1333372 h 1765598"/>
                <a:gd name="connsiteX96" fmla="*/ 178732 w 1844621"/>
                <a:gd name="connsiteY96" fmla="*/ 1428480 h 1765598"/>
                <a:gd name="connsiteX97" fmla="*/ 180377 w 1844621"/>
                <a:gd name="connsiteY97" fmla="*/ 1409027 h 1765598"/>
                <a:gd name="connsiteX98" fmla="*/ 180067 w 1844621"/>
                <a:gd name="connsiteY98" fmla="*/ 1405352 h 1765598"/>
                <a:gd name="connsiteX99" fmla="*/ 1576542 w 1844621"/>
                <a:gd name="connsiteY99" fmla="*/ 1267609 h 1765598"/>
                <a:gd name="connsiteX100" fmla="*/ 1695816 w 1844621"/>
                <a:gd name="connsiteY100" fmla="*/ 1339681 h 1765598"/>
                <a:gd name="connsiteX101" fmla="*/ 1695348 w 1844621"/>
                <a:gd name="connsiteY101" fmla="*/ 1360430 h 1765598"/>
                <a:gd name="connsiteX102" fmla="*/ 1567606 w 1844621"/>
                <a:gd name="connsiteY102" fmla="*/ 1283241 h 1765598"/>
                <a:gd name="connsiteX103" fmla="*/ 263531 w 1844621"/>
                <a:gd name="connsiteY103" fmla="*/ 1261503 h 1765598"/>
                <a:gd name="connsiteX104" fmla="*/ 271723 w 1844621"/>
                <a:gd name="connsiteY104" fmla="*/ 1277570 h 1765598"/>
                <a:gd name="connsiteX105" fmla="*/ 174140 w 1844621"/>
                <a:gd name="connsiteY105" fmla="*/ 1335215 h 1765598"/>
                <a:gd name="connsiteX106" fmla="*/ 172457 w 1844621"/>
                <a:gd name="connsiteY106" fmla="*/ 1315303 h 1765598"/>
                <a:gd name="connsiteX107" fmla="*/ 1610398 w 1844621"/>
                <a:gd name="connsiteY107" fmla="*/ 1208387 h 1765598"/>
                <a:gd name="connsiteX108" fmla="*/ 1697816 w 1844621"/>
                <a:gd name="connsiteY108" fmla="*/ 1251024 h 1765598"/>
                <a:gd name="connsiteX109" fmla="*/ 1697369 w 1844621"/>
                <a:gd name="connsiteY109" fmla="*/ 1270832 h 1765598"/>
                <a:gd name="connsiteX110" fmla="*/ 1601446 w 1844621"/>
                <a:gd name="connsiteY110" fmla="*/ 1224047 h 1765598"/>
                <a:gd name="connsiteX111" fmla="*/ 232566 w 1844621"/>
                <a:gd name="connsiteY111" fmla="*/ 1200770 h 1765598"/>
                <a:gd name="connsiteX112" fmla="*/ 240745 w 1844621"/>
                <a:gd name="connsiteY112" fmla="*/ 1216812 h 1765598"/>
                <a:gd name="connsiteX113" fmla="*/ 160720 w 1844621"/>
                <a:gd name="connsiteY113" fmla="*/ 1254859 h 1765598"/>
                <a:gd name="connsiteX114" fmla="*/ 155991 w 1844621"/>
                <a:gd name="connsiteY114" fmla="*/ 1237178 h 1765598"/>
                <a:gd name="connsiteX115" fmla="*/ 1634958 w 1844621"/>
                <a:gd name="connsiteY115" fmla="*/ 1144690 h 1765598"/>
                <a:gd name="connsiteX116" fmla="*/ 1712099 w 1844621"/>
                <a:gd name="connsiteY116" fmla="*/ 1174082 h 1765598"/>
                <a:gd name="connsiteX117" fmla="*/ 1708482 w 1844621"/>
                <a:gd name="connsiteY117" fmla="*/ 1191966 h 1765598"/>
                <a:gd name="connsiteX118" fmla="*/ 1629176 w 1844621"/>
                <a:gd name="connsiteY118" fmla="*/ 1161750 h 1765598"/>
                <a:gd name="connsiteX119" fmla="*/ 204756 w 1844621"/>
                <a:gd name="connsiteY119" fmla="*/ 1138431 h 1765598"/>
                <a:gd name="connsiteX120" fmla="*/ 210455 w 1844621"/>
                <a:gd name="connsiteY120" fmla="*/ 1155515 h 1765598"/>
                <a:gd name="connsiteX121" fmla="*/ 141015 w 1844621"/>
                <a:gd name="connsiteY121" fmla="*/ 1181182 h 1765598"/>
                <a:gd name="connsiteX122" fmla="*/ 136727 w 1844621"/>
                <a:gd name="connsiteY122" fmla="*/ 1165150 h 1765598"/>
                <a:gd name="connsiteX123" fmla="*/ 136112 w 1844621"/>
                <a:gd name="connsiteY123" fmla="*/ 1163804 h 1765598"/>
                <a:gd name="connsiteX124" fmla="*/ 1656844 w 1844621"/>
                <a:gd name="connsiteY124" fmla="*/ 1080115 h 1765598"/>
                <a:gd name="connsiteX125" fmla="*/ 1729776 w 1844621"/>
                <a:gd name="connsiteY125" fmla="*/ 1100634 h 1765598"/>
                <a:gd name="connsiteX126" fmla="*/ 1723821 w 1844621"/>
                <a:gd name="connsiteY126" fmla="*/ 1116126 h 1765598"/>
                <a:gd name="connsiteX127" fmla="*/ 1723528 w 1844621"/>
                <a:gd name="connsiteY127" fmla="*/ 1117576 h 1765598"/>
                <a:gd name="connsiteX128" fmla="*/ 1651058 w 1844621"/>
                <a:gd name="connsiteY128" fmla="*/ 1097186 h 1765598"/>
                <a:gd name="connsiteX129" fmla="*/ 184625 w 1844621"/>
                <a:gd name="connsiteY129" fmla="*/ 1073110 h 1765598"/>
                <a:gd name="connsiteX130" fmla="*/ 188043 w 1844621"/>
                <a:gd name="connsiteY130" fmla="*/ 1088326 h 1765598"/>
                <a:gd name="connsiteX131" fmla="*/ 188810 w 1844621"/>
                <a:gd name="connsiteY131" fmla="*/ 1090624 h 1765598"/>
                <a:gd name="connsiteX132" fmla="*/ 112145 w 1844621"/>
                <a:gd name="connsiteY132" fmla="*/ 1111372 h 1765598"/>
                <a:gd name="connsiteX133" fmla="*/ 104560 w 1844621"/>
                <a:gd name="connsiteY133" fmla="*/ 1094778 h 1765598"/>
                <a:gd name="connsiteX134" fmla="*/ 1672722 w 1844621"/>
                <a:gd name="connsiteY134" fmla="*/ 1013691 h 1765598"/>
                <a:gd name="connsiteX135" fmla="*/ 1757141 w 1844621"/>
                <a:gd name="connsiteY135" fmla="*/ 1029446 h 1765598"/>
                <a:gd name="connsiteX136" fmla="*/ 1750574 w 1844621"/>
                <a:gd name="connsiteY136" fmla="*/ 1046531 h 1765598"/>
                <a:gd name="connsiteX137" fmla="*/ 1669493 w 1844621"/>
                <a:gd name="connsiteY137" fmla="*/ 1031399 h 1765598"/>
                <a:gd name="connsiteX138" fmla="*/ 170225 w 1844621"/>
                <a:gd name="connsiteY138" fmla="*/ 1006273 h 1765598"/>
                <a:gd name="connsiteX139" fmla="*/ 170936 w 1844621"/>
                <a:gd name="connsiteY139" fmla="*/ 1012170 h 1765598"/>
                <a:gd name="connsiteX140" fmla="*/ 173584 w 1844621"/>
                <a:gd name="connsiteY140" fmla="*/ 1023958 h 1765598"/>
                <a:gd name="connsiteX141" fmla="*/ 78475 w 1844621"/>
                <a:gd name="connsiteY141" fmla="*/ 1040728 h 1765598"/>
                <a:gd name="connsiteX142" fmla="*/ 67193 w 1844621"/>
                <a:gd name="connsiteY142" fmla="*/ 1024440 h 1765598"/>
                <a:gd name="connsiteX143" fmla="*/ 1681368 w 1844621"/>
                <a:gd name="connsiteY143" fmla="*/ 945892 h 1765598"/>
                <a:gd name="connsiteX144" fmla="*/ 1793516 w 1844621"/>
                <a:gd name="connsiteY144" fmla="*/ 956550 h 1765598"/>
                <a:gd name="connsiteX145" fmla="*/ 1783173 w 1844621"/>
                <a:gd name="connsiteY145" fmla="*/ 973649 h 1765598"/>
                <a:gd name="connsiteX146" fmla="*/ 1679909 w 1844621"/>
                <a:gd name="connsiteY146" fmla="*/ 963835 h 1765598"/>
                <a:gd name="connsiteX147" fmla="*/ 162034 w 1844621"/>
                <a:gd name="connsiteY147" fmla="*/ 938372 h 1765598"/>
                <a:gd name="connsiteX148" fmla="*/ 164191 w 1844621"/>
                <a:gd name="connsiteY148" fmla="*/ 956254 h 1765598"/>
                <a:gd name="connsiteX149" fmla="*/ 27981 w 1844621"/>
                <a:gd name="connsiteY149" fmla="*/ 967828 h 1765598"/>
                <a:gd name="connsiteX150" fmla="*/ 16164 w 1844621"/>
                <a:gd name="connsiteY150" fmla="*/ 950767 h 1765598"/>
                <a:gd name="connsiteX151" fmla="*/ 1683923 w 1844621"/>
                <a:gd name="connsiteY151" fmla="*/ 877596 h 1765598"/>
                <a:gd name="connsiteX152" fmla="*/ 1844621 w 1844621"/>
                <a:gd name="connsiteY152" fmla="*/ 878397 h 1765598"/>
                <a:gd name="connsiteX153" fmla="*/ 1831855 w 1844621"/>
                <a:gd name="connsiteY153" fmla="*/ 893168 h 1765598"/>
                <a:gd name="connsiteX154" fmla="*/ 1829946 w 1844621"/>
                <a:gd name="connsiteY154" fmla="*/ 896325 h 1765598"/>
                <a:gd name="connsiteX155" fmla="*/ 1684266 w 1844621"/>
                <a:gd name="connsiteY155" fmla="*/ 895598 h 1765598"/>
                <a:gd name="connsiteX156" fmla="*/ 14676 w 1844621"/>
                <a:gd name="connsiteY156" fmla="*/ 869273 h 1765598"/>
                <a:gd name="connsiteX157" fmla="*/ 160356 w 1844621"/>
                <a:gd name="connsiteY157" fmla="*/ 869999 h 1765598"/>
                <a:gd name="connsiteX158" fmla="*/ 160699 w 1844621"/>
                <a:gd name="connsiteY158" fmla="*/ 888001 h 1765598"/>
                <a:gd name="connsiteX159" fmla="*/ 0 w 1844621"/>
                <a:gd name="connsiteY159" fmla="*/ 887200 h 1765598"/>
                <a:gd name="connsiteX160" fmla="*/ 12766 w 1844621"/>
                <a:gd name="connsiteY160" fmla="*/ 872429 h 1765598"/>
                <a:gd name="connsiteX161" fmla="*/ 1816638 w 1844621"/>
                <a:gd name="connsiteY161" fmla="*/ 797770 h 1765598"/>
                <a:gd name="connsiteX162" fmla="*/ 1828455 w 1844621"/>
                <a:gd name="connsiteY162" fmla="*/ 814831 h 1765598"/>
                <a:gd name="connsiteX163" fmla="*/ 1682588 w 1844621"/>
                <a:gd name="connsiteY163" fmla="*/ 827227 h 1765598"/>
                <a:gd name="connsiteX164" fmla="*/ 1680430 w 1844621"/>
                <a:gd name="connsiteY164" fmla="*/ 809345 h 1765598"/>
                <a:gd name="connsiteX165" fmla="*/ 61447 w 1844621"/>
                <a:gd name="connsiteY165" fmla="*/ 791950 h 1765598"/>
                <a:gd name="connsiteX166" fmla="*/ 164713 w 1844621"/>
                <a:gd name="connsiteY166" fmla="*/ 801763 h 1765598"/>
                <a:gd name="connsiteX167" fmla="*/ 163253 w 1844621"/>
                <a:gd name="connsiteY167" fmla="*/ 819705 h 1765598"/>
                <a:gd name="connsiteX168" fmla="*/ 51105 w 1844621"/>
                <a:gd name="connsiteY168" fmla="*/ 809048 h 1765598"/>
                <a:gd name="connsiteX169" fmla="*/ 1766145 w 1844621"/>
                <a:gd name="connsiteY169" fmla="*/ 724870 h 1765598"/>
                <a:gd name="connsiteX170" fmla="*/ 1777427 w 1844621"/>
                <a:gd name="connsiteY170" fmla="*/ 741158 h 1765598"/>
                <a:gd name="connsiteX171" fmla="*/ 1674396 w 1844621"/>
                <a:gd name="connsiteY171" fmla="*/ 759325 h 1765598"/>
                <a:gd name="connsiteX172" fmla="*/ 1673685 w 1844621"/>
                <a:gd name="connsiteY172" fmla="*/ 753429 h 1765598"/>
                <a:gd name="connsiteX173" fmla="*/ 1670588 w 1844621"/>
                <a:gd name="connsiteY173" fmla="*/ 741719 h 1765598"/>
                <a:gd name="connsiteX174" fmla="*/ 94047 w 1844621"/>
                <a:gd name="connsiteY174" fmla="*/ 719066 h 1765598"/>
                <a:gd name="connsiteX175" fmla="*/ 175129 w 1844621"/>
                <a:gd name="connsiteY175" fmla="*/ 734198 h 1765598"/>
                <a:gd name="connsiteX176" fmla="*/ 171900 w 1844621"/>
                <a:gd name="connsiteY176" fmla="*/ 751906 h 1765598"/>
                <a:gd name="connsiteX177" fmla="*/ 87480 w 1844621"/>
                <a:gd name="connsiteY177" fmla="*/ 736151 h 1765598"/>
                <a:gd name="connsiteX178" fmla="*/ 1732475 w 1844621"/>
                <a:gd name="connsiteY178" fmla="*/ 654227 h 1765598"/>
                <a:gd name="connsiteX179" fmla="*/ 1740061 w 1844621"/>
                <a:gd name="connsiteY179" fmla="*/ 670822 h 1765598"/>
                <a:gd name="connsiteX180" fmla="*/ 1657733 w 1844621"/>
                <a:gd name="connsiteY180" fmla="*/ 693102 h 1765598"/>
                <a:gd name="connsiteX181" fmla="*/ 1653131 w 1844621"/>
                <a:gd name="connsiteY181" fmla="*/ 675699 h 1765598"/>
                <a:gd name="connsiteX182" fmla="*/ 121093 w 1844621"/>
                <a:gd name="connsiteY182" fmla="*/ 648021 h 1765598"/>
                <a:gd name="connsiteX183" fmla="*/ 193564 w 1844621"/>
                <a:gd name="connsiteY183" fmla="*/ 668412 h 1765598"/>
                <a:gd name="connsiteX184" fmla="*/ 187778 w 1844621"/>
                <a:gd name="connsiteY184" fmla="*/ 685483 h 1765598"/>
                <a:gd name="connsiteX185" fmla="*/ 114844 w 1844621"/>
                <a:gd name="connsiteY185" fmla="*/ 664963 h 1765598"/>
                <a:gd name="connsiteX186" fmla="*/ 120799 w 1844621"/>
                <a:gd name="connsiteY186" fmla="*/ 649471 h 1765598"/>
                <a:gd name="connsiteX187" fmla="*/ 1703605 w 1844621"/>
                <a:gd name="connsiteY187" fmla="*/ 584417 h 1765598"/>
                <a:gd name="connsiteX188" fmla="*/ 1707892 w 1844621"/>
                <a:gd name="connsiteY188" fmla="*/ 600448 h 1765598"/>
                <a:gd name="connsiteX189" fmla="*/ 1708508 w 1844621"/>
                <a:gd name="connsiteY189" fmla="*/ 601796 h 1765598"/>
                <a:gd name="connsiteX190" fmla="*/ 1640259 w 1844621"/>
                <a:gd name="connsiteY190" fmla="*/ 627022 h 1765598"/>
                <a:gd name="connsiteX191" fmla="*/ 1639049 w 1844621"/>
                <a:gd name="connsiteY191" fmla="*/ 622444 h 1765598"/>
                <a:gd name="connsiteX192" fmla="*/ 1633440 w 1844621"/>
                <a:gd name="connsiteY192" fmla="*/ 610352 h 1765598"/>
                <a:gd name="connsiteX193" fmla="*/ 136138 w 1844621"/>
                <a:gd name="connsiteY193" fmla="*/ 573632 h 1765598"/>
                <a:gd name="connsiteX194" fmla="*/ 215446 w 1844621"/>
                <a:gd name="connsiteY194" fmla="*/ 603848 h 1765598"/>
                <a:gd name="connsiteX195" fmla="*/ 209665 w 1844621"/>
                <a:gd name="connsiteY195" fmla="*/ 620908 h 1765598"/>
                <a:gd name="connsiteX196" fmla="*/ 132521 w 1844621"/>
                <a:gd name="connsiteY196" fmla="*/ 591516 h 1765598"/>
                <a:gd name="connsiteX197" fmla="*/ 1683900 w 1844621"/>
                <a:gd name="connsiteY197" fmla="*/ 510741 h 1765598"/>
                <a:gd name="connsiteX198" fmla="*/ 1688629 w 1844621"/>
                <a:gd name="connsiteY198" fmla="*/ 528423 h 1765598"/>
                <a:gd name="connsiteX199" fmla="*/ 1612275 w 1844621"/>
                <a:gd name="connsiteY199" fmla="*/ 564725 h 1765598"/>
                <a:gd name="connsiteX200" fmla="*/ 1604700 w 1844621"/>
                <a:gd name="connsiteY200" fmla="*/ 548396 h 1765598"/>
                <a:gd name="connsiteX201" fmla="*/ 147252 w 1844621"/>
                <a:gd name="connsiteY201" fmla="*/ 494765 h 1765598"/>
                <a:gd name="connsiteX202" fmla="*/ 243177 w 1844621"/>
                <a:gd name="connsiteY202" fmla="*/ 541551 h 1765598"/>
                <a:gd name="connsiteX203" fmla="*/ 234224 w 1844621"/>
                <a:gd name="connsiteY203" fmla="*/ 557210 h 1765598"/>
                <a:gd name="connsiteX204" fmla="*/ 146805 w 1844621"/>
                <a:gd name="connsiteY204" fmla="*/ 514573 h 1765598"/>
                <a:gd name="connsiteX205" fmla="*/ 1670480 w 1844621"/>
                <a:gd name="connsiteY205" fmla="*/ 430384 h 1765598"/>
                <a:gd name="connsiteX206" fmla="*/ 1672163 w 1844621"/>
                <a:gd name="connsiteY206" fmla="*/ 450296 h 1765598"/>
                <a:gd name="connsiteX207" fmla="*/ 1583450 w 1844621"/>
                <a:gd name="connsiteY207" fmla="*/ 502701 h 1765598"/>
                <a:gd name="connsiteX208" fmla="*/ 1573155 w 1844621"/>
                <a:gd name="connsiteY208" fmla="*/ 487877 h 1765598"/>
                <a:gd name="connsiteX209" fmla="*/ 149273 w 1844621"/>
                <a:gd name="connsiteY209" fmla="*/ 405169 h 1765598"/>
                <a:gd name="connsiteX210" fmla="*/ 277016 w 1844621"/>
                <a:gd name="connsiteY210" fmla="*/ 482359 h 1765598"/>
                <a:gd name="connsiteX211" fmla="*/ 268080 w 1844621"/>
                <a:gd name="connsiteY211" fmla="*/ 497989 h 1765598"/>
                <a:gd name="connsiteX212" fmla="*/ 148805 w 1844621"/>
                <a:gd name="connsiteY212" fmla="*/ 425916 h 1765598"/>
                <a:gd name="connsiteX213" fmla="*/ 195968 w 1844621"/>
                <a:gd name="connsiteY213" fmla="*/ 338361 h 1765598"/>
                <a:gd name="connsiteX214" fmla="*/ 314600 w 1844621"/>
                <a:gd name="connsiteY214" fmla="*/ 425459 h 1765598"/>
                <a:gd name="connsiteX215" fmla="*/ 302826 w 1844621"/>
                <a:gd name="connsiteY215" fmla="*/ 439145 h 1765598"/>
                <a:gd name="connsiteX216" fmla="*/ 173559 w 1844621"/>
                <a:gd name="connsiteY216" fmla="*/ 344239 h 1765598"/>
                <a:gd name="connsiteX217" fmla="*/ 192568 w 1844621"/>
                <a:gd name="connsiteY217" fmla="*/ 339792 h 1765598"/>
                <a:gd name="connsiteX218" fmla="*/ 1665887 w 1844621"/>
                <a:gd name="connsiteY218" fmla="*/ 337121 h 1765598"/>
                <a:gd name="connsiteX219" fmla="*/ 1664242 w 1844621"/>
                <a:gd name="connsiteY219" fmla="*/ 356571 h 1765598"/>
                <a:gd name="connsiteX220" fmla="*/ 1664553 w 1844621"/>
                <a:gd name="connsiteY220" fmla="*/ 360248 h 1765598"/>
                <a:gd name="connsiteX221" fmla="*/ 1544474 w 1844621"/>
                <a:gd name="connsiteY221" fmla="*/ 446578 h 1765598"/>
                <a:gd name="connsiteX222" fmla="*/ 1534206 w 1844621"/>
                <a:gd name="connsiteY222" fmla="*/ 431793 h 1765598"/>
                <a:gd name="connsiteX223" fmla="*/ 279257 w 1844621"/>
                <a:gd name="connsiteY223" fmla="*/ 303297 h 1765598"/>
                <a:gd name="connsiteX224" fmla="*/ 359087 w 1844621"/>
                <a:gd name="connsiteY224" fmla="*/ 373748 h 1765598"/>
                <a:gd name="connsiteX225" fmla="*/ 347347 w 1844621"/>
                <a:gd name="connsiteY225" fmla="*/ 387394 h 1765598"/>
                <a:gd name="connsiteX226" fmla="*/ 260839 w 1844621"/>
                <a:gd name="connsiteY226" fmla="*/ 311051 h 1765598"/>
                <a:gd name="connsiteX227" fmla="*/ 1595859 w 1844621"/>
                <a:gd name="connsiteY227" fmla="*/ 288337 h 1765598"/>
                <a:gd name="connsiteX228" fmla="*/ 1615448 w 1844621"/>
                <a:gd name="connsiteY228" fmla="*/ 295194 h 1765598"/>
                <a:gd name="connsiteX229" fmla="*/ 1504459 w 1844621"/>
                <a:gd name="connsiteY229" fmla="*/ 391189 h 1765598"/>
                <a:gd name="connsiteX230" fmla="*/ 1491819 w 1844621"/>
                <a:gd name="connsiteY230" fmla="*/ 378322 h 1765598"/>
                <a:gd name="connsiteX231" fmla="*/ 348471 w 1844621"/>
                <a:gd name="connsiteY231" fmla="*/ 263494 h 1765598"/>
                <a:gd name="connsiteX232" fmla="*/ 405504 w 1844621"/>
                <a:gd name="connsiteY232" fmla="*/ 323744 h 1765598"/>
                <a:gd name="connsiteX233" fmla="*/ 394934 w 1844621"/>
                <a:gd name="connsiteY233" fmla="*/ 332080 h 1765598"/>
                <a:gd name="connsiteX234" fmla="*/ 391923 w 1844621"/>
                <a:gd name="connsiteY234" fmla="*/ 335581 h 1765598"/>
                <a:gd name="connsiteX235" fmla="*/ 333116 w 1844621"/>
                <a:gd name="connsiteY235" fmla="*/ 273456 h 1765598"/>
                <a:gd name="connsiteX236" fmla="*/ 1512159 w 1844621"/>
                <a:gd name="connsiteY236" fmla="*/ 259039 h 1765598"/>
                <a:gd name="connsiteX237" fmla="*/ 1530860 w 1844621"/>
                <a:gd name="connsiteY237" fmla="*/ 265585 h 1765598"/>
                <a:gd name="connsiteX238" fmla="*/ 1456606 w 1844621"/>
                <a:gd name="connsiteY238" fmla="*/ 342477 h 1765598"/>
                <a:gd name="connsiteX239" fmla="*/ 1443988 w 1844621"/>
                <a:gd name="connsiteY239" fmla="*/ 329632 h 1765598"/>
                <a:gd name="connsiteX240" fmla="*/ 412110 w 1844621"/>
                <a:gd name="connsiteY240" fmla="*/ 221916 h 1765598"/>
                <a:gd name="connsiteX241" fmla="*/ 459114 w 1844621"/>
                <a:gd name="connsiteY241" fmla="*/ 281464 h 1765598"/>
                <a:gd name="connsiteX242" fmla="*/ 444980 w 1844621"/>
                <a:gd name="connsiteY242" fmla="*/ 292610 h 1765598"/>
                <a:gd name="connsiteX243" fmla="*/ 397097 w 1844621"/>
                <a:gd name="connsiteY243" fmla="*/ 231949 h 1765598"/>
                <a:gd name="connsiteX244" fmla="*/ 411019 w 1844621"/>
                <a:gd name="connsiteY244" fmla="*/ 222917 h 1765598"/>
                <a:gd name="connsiteX245" fmla="*/ 1443396 w 1844621"/>
                <a:gd name="connsiteY245" fmla="*/ 221678 h 1765598"/>
                <a:gd name="connsiteX246" fmla="*/ 1459286 w 1844621"/>
                <a:gd name="connsiteY246" fmla="*/ 230644 h 1765598"/>
                <a:gd name="connsiteX247" fmla="*/ 1406897 w 1844621"/>
                <a:gd name="connsiteY247" fmla="*/ 295670 h 1765598"/>
                <a:gd name="connsiteX248" fmla="*/ 1392300 w 1844621"/>
                <a:gd name="connsiteY248" fmla="*/ 285098 h 1765598"/>
                <a:gd name="connsiteX249" fmla="*/ 1379005 w 1844621"/>
                <a:gd name="connsiteY249" fmla="*/ 182170 h 1765598"/>
                <a:gd name="connsiteX250" fmla="*/ 1391896 w 1844621"/>
                <a:gd name="connsiteY250" fmla="*/ 192619 h 1765598"/>
                <a:gd name="connsiteX251" fmla="*/ 1393186 w 1844621"/>
                <a:gd name="connsiteY251" fmla="*/ 193347 h 1765598"/>
                <a:gd name="connsiteX252" fmla="*/ 1351622 w 1844621"/>
                <a:gd name="connsiteY252" fmla="*/ 255636 h 1765598"/>
                <a:gd name="connsiteX253" fmla="*/ 1337034 w 1844621"/>
                <a:gd name="connsiteY253" fmla="*/ 245070 h 1765598"/>
                <a:gd name="connsiteX254" fmla="*/ 468008 w 1844621"/>
                <a:gd name="connsiteY254" fmla="*/ 170577 h 1765598"/>
                <a:gd name="connsiteX255" fmla="*/ 513069 w 1844621"/>
                <a:gd name="connsiteY255" fmla="*/ 239589 h 1765598"/>
                <a:gd name="connsiteX256" fmla="*/ 510638 w 1844621"/>
                <a:gd name="connsiteY256" fmla="*/ 240828 h 1765598"/>
                <a:gd name="connsiteX257" fmla="*/ 498586 w 1844621"/>
                <a:gd name="connsiteY257" fmla="*/ 250333 h 1765598"/>
                <a:gd name="connsiteX258" fmla="*/ 454568 w 1844621"/>
                <a:gd name="connsiteY258" fmla="*/ 182920 h 1765598"/>
                <a:gd name="connsiteX259" fmla="*/ 1319759 w 1844621"/>
                <a:gd name="connsiteY259" fmla="*/ 134146 h 1765598"/>
                <a:gd name="connsiteX260" fmla="*/ 1333978 w 1844621"/>
                <a:gd name="connsiteY260" fmla="*/ 145672 h 1765598"/>
                <a:gd name="connsiteX261" fmla="*/ 1294036 w 1844621"/>
                <a:gd name="connsiteY261" fmla="*/ 219016 h 1765598"/>
                <a:gd name="connsiteX262" fmla="*/ 1277891 w 1844621"/>
                <a:gd name="connsiteY262" fmla="*/ 211027 h 1765598"/>
                <a:gd name="connsiteX263" fmla="*/ 523355 w 1844621"/>
                <a:gd name="connsiteY263" fmla="*/ 113305 h 1765598"/>
                <a:gd name="connsiteX264" fmla="*/ 573987 w 1844621"/>
                <a:gd name="connsiteY264" fmla="*/ 208530 h 1765598"/>
                <a:gd name="connsiteX265" fmla="*/ 557949 w 1844621"/>
                <a:gd name="connsiteY265" fmla="*/ 216707 h 1765598"/>
                <a:gd name="connsiteX266" fmla="*/ 511350 w 1844621"/>
                <a:gd name="connsiteY266" fmla="*/ 129068 h 1765598"/>
                <a:gd name="connsiteX267" fmla="*/ 1261668 w 1844621"/>
                <a:gd name="connsiteY267" fmla="*/ 77024 h 1765598"/>
                <a:gd name="connsiteX268" fmla="*/ 1274734 w 1844621"/>
                <a:gd name="connsiteY268" fmla="*/ 92144 h 1765598"/>
                <a:gd name="connsiteX269" fmla="*/ 1232872 w 1844621"/>
                <a:gd name="connsiteY269" fmla="*/ 188750 h 1765598"/>
                <a:gd name="connsiteX270" fmla="*/ 1216718 w 1844621"/>
                <a:gd name="connsiteY270" fmla="*/ 180757 h 1765598"/>
                <a:gd name="connsiteX271" fmla="*/ 879964 w 1844621"/>
                <a:gd name="connsiteY271" fmla="*/ 47539 h 1765598"/>
                <a:gd name="connsiteX272" fmla="*/ 896536 w 1844621"/>
                <a:gd name="connsiteY272" fmla="*/ 48415 h 1765598"/>
                <a:gd name="connsiteX273" fmla="*/ 898006 w 1844621"/>
                <a:gd name="connsiteY273" fmla="*/ 48246 h 1765598"/>
                <a:gd name="connsiteX274" fmla="*/ 900930 w 1844621"/>
                <a:gd name="connsiteY274" fmla="*/ 121496 h 1765598"/>
                <a:gd name="connsiteX275" fmla="*/ 882930 w 1844621"/>
                <a:gd name="connsiteY275" fmla="*/ 121839 h 1765598"/>
                <a:gd name="connsiteX276" fmla="*/ 803804 w 1844621"/>
                <a:gd name="connsiteY276" fmla="*/ 43511 h 1765598"/>
                <a:gd name="connsiteX277" fmla="*/ 822082 w 1844621"/>
                <a:gd name="connsiteY277" fmla="*/ 44478 h 1765598"/>
                <a:gd name="connsiteX278" fmla="*/ 832792 w 1844621"/>
                <a:gd name="connsiteY278" fmla="*/ 126618 h 1765598"/>
                <a:gd name="connsiteX279" fmla="*/ 814920 w 1844621"/>
                <a:gd name="connsiteY279" fmla="*/ 128774 h 1765598"/>
                <a:gd name="connsiteX280" fmla="*/ 577653 w 1844621"/>
                <a:gd name="connsiteY280" fmla="*/ 42008 h 1765598"/>
                <a:gd name="connsiteX281" fmla="*/ 634782 w 1844621"/>
                <a:gd name="connsiteY281" fmla="*/ 177534 h 1765598"/>
                <a:gd name="connsiteX282" fmla="*/ 618704 w 1844621"/>
                <a:gd name="connsiteY282" fmla="*/ 185731 h 1765598"/>
                <a:gd name="connsiteX283" fmla="*/ 565079 w 1844621"/>
                <a:gd name="connsiteY283" fmla="*/ 58518 h 1765598"/>
                <a:gd name="connsiteX284" fmla="*/ 973404 w 1844621"/>
                <a:gd name="connsiteY284" fmla="*/ 39567 h 1765598"/>
                <a:gd name="connsiteX285" fmla="*/ 969228 w 1844621"/>
                <a:gd name="connsiteY285" fmla="*/ 123258 h 1765598"/>
                <a:gd name="connsiteX286" fmla="*/ 951312 w 1844621"/>
                <a:gd name="connsiteY286" fmla="*/ 121130 h 1765598"/>
                <a:gd name="connsiteX287" fmla="*/ 955278 w 1844621"/>
                <a:gd name="connsiteY287" fmla="*/ 41654 h 1765598"/>
                <a:gd name="connsiteX288" fmla="*/ 723233 w 1844621"/>
                <a:gd name="connsiteY288" fmla="*/ 31443 h 1765598"/>
                <a:gd name="connsiteX289" fmla="*/ 742691 w 1844621"/>
                <a:gd name="connsiteY289" fmla="*/ 35995 h 1765598"/>
                <a:gd name="connsiteX290" fmla="*/ 765354 w 1844621"/>
                <a:gd name="connsiteY290" fmla="*/ 137622 h 1765598"/>
                <a:gd name="connsiteX291" fmla="*/ 747791 w 1844621"/>
                <a:gd name="connsiteY291" fmla="*/ 141567 h 1765598"/>
                <a:gd name="connsiteX292" fmla="*/ 1051847 w 1844621"/>
                <a:gd name="connsiteY292" fmla="*/ 25765 h 1765598"/>
                <a:gd name="connsiteX293" fmla="*/ 1037014 w 1844621"/>
                <a:gd name="connsiteY293" fmla="*/ 131308 h 1765598"/>
                <a:gd name="connsiteX294" fmla="*/ 1019135 w 1844621"/>
                <a:gd name="connsiteY294" fmla="*/ 129184 h 1765598"/>
                <a:gd name="connsiteX295" fmla="*/ 1032869 w 1844621"/>
                <a:gd name="connsiteY295" fmla="*/ 31462 h 1765598"/>
                <a:gd name="connsiteX296" fmla="*/ 633115 w 1844621"/>
                <a:gd name="connsiteY296" fmla="*/ 6990 h 1765598"/>
                <a:gd name="connsiteX297" fmla="*/ 651107 w 1844621"/>
                <a:gd name="connsiteY297" fmla="*/ 14566 h 1765598"/>
                <a:gd name="connsiteX298" fmla="*/ 654699 w 1844621"/>
                <a:gd name="connsiteY298" fmla="*/ 15406 h 1765598"/>
                <a:gd name="connsiteX299" fmla="*/ 699105 w 1844621"/>
                <a:gd name="connsiteY299" fmla="*/ 154429 h 1765598"/>
                <a:gd name="connsiteX300" fmla="*/ 682029 w 1844621"/>
                <a:gd name="connsiteY300" fmla="*/ 160125 h 1765598"/>
                <a:gd name="connsiteX301" fmla="*/ 1203134 w 1844621"/>
                <a:gd name="connsiteY301" fmla="*/ 4273 h 1765598"/>
                <a:gd name="connsiteX302" fmla="*/ 1213236 w 1844621"/>
                <a:gd name="connsiteY302" fmla="*/ 20976 h 1765598"/>
                <a:gd name="connsiteX303" fmla="*/ 1215649 w 1844621"/>
                <a:gd name="connsiteY303" fmla="*/ 23769 h 1765598"/>
                <a:gd name="connsiteX304" fmla="*/ 1169442 w 1844621"/>
                <a:gd name="connsiteY304" fmla="*/ 163605 h 1765598"/>
                <a:gd name="connsiteX305" fmla="*/ 1152188 w 1844621"/>
                <a:gd name="connsiteY305" fmla="*/ 158449 h 1765598"/>
                <a:gd name="connsiteX306" fmla="*/ 1137683 w 1844621"/>
                <a:gd name="connsiteY306" fmla="*/ 0 h 1765598"/>
                <a:gd name="connsiteX307" fmla="*/ 1104046 w 1844621"/>
                <a:gd name="connsiteY307" fmla="*/ 144062 h 1765598"/>
                <a:gd name="connsiteX308" fmla="*/ 1086767 w 1844621"/>
                <a:gd name="connsiteY308" fmla="*/ 138898 h 1765598"/>
                <a:gd name="connsiteX309" fmla="*/ 1117806 w 1844621"/>
                <a:gd name="connsiteY309" fmla="*/ 5966 h 17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1844621" h="1765598">
                  <a:moveTo>
                    <a:pt x="961691" y="1643760"/>
                  </a:moveTo>
                  <a:lnTo>
                    <a:pt x="964657" y="1718060"/>
                  </a:lnTo>
                  <a:lnTo>
                    <a:pt x="948083" y="1717184"/>
                  </a:lnTo>
                  <a:lnTo>
                    <a:pt x="946614" y="1717353"/>
                  </a:lnTo>
                  <a:lnTo>
                    <a:pt x="943691" y="1644103"/>
                  </a:lnTo>
                  <a:close/>
                  <a:moveTo>
                    <a:pt x="875350" y="1643169"/>
                  </a:moveTo>
                  <a:lnTo>
                    <a:pt x="893299" y="1644629"/>
                  </a:lnTo>
                  <a:lnTo>
                    <a:pt x="889341" y="1723945"/>
                  </a:lnTo>
                  <a:lnTo>
                    <a:pt x="871214" y="1726031"/>
                  </a:lnTo>
                  <a:close/>
                  <a:moveTo>
                    <a:pt x="1029699" y="1636826"/>
                  </a:moveTo>
                  <a:lnTo>
                    <a:pt x="1040815" y="1722087"/>
                  </a:lnTo>
                  <a:lnTo>
                    <a:pt x="1022537" y="1721121"/>
                  </a:lnTo>
                  <a:lnTo>
                    <a:pt x="1011828" y="1638982"/>
                  </a:lnTo>
                  <a:close/>
                  <a:moveTo>
                    <a:pt x="807350" y="1636115"/>
                  </a:moveTo>
                  <a:lnTo>
                    <a:pt x="822430" y="1638864"/>
                  </a:lnTo>
                  <a:lnTo>
                    <a:pt x="825110" y="1639083"/>
                  </a:lnTo>
                  <a:lnTo>
                    <a:pt x="811751" y="1734136"/>
                  </a:lnTo>
                  <a:lnTo>
                    <a:pt x="792774" y="1739833"/>
                  </a:lnTo>
                  <a:close/>
                  <a:moveTo>
                    <a:pt x="1096827" y="1624033"/>
                  </a:moveTo>
                  <a:lnTo>
                    <a:pt x="1121385" y="1734155"/>
                  </a:lnTo>
                  <a:lnTo>
                    <a:pt x="1101928" y="1729603"/>
                  </a:lnTo>
                  <a:lnTo>
                    <a:pt x="1079265" y="1627978"/>
                  </a:lnTo>
                  <a:close/>
                  <a:moveTo>
                    <a:pt x="740342" y="1622534"/>
                  </a:moveTo>
                  <a:lnTo>
                    <a:pt x="749046" y="1625484"/>
                  </a:lnTo>
                  <a:lnTo>
                    <a:pt x="757767" y="1627074"/>
                  </a:lnTo>
                  <a:lnTo>
                    <a:pt x="726815" y="1759631"/>
                  </a:lnTo>
                  <a:lnTo>
                    <a:pt x="706937" y="1765598"/>
                  </a:lnTo>
                  <a:close/>
                  <a:moveTo>
                    <a:pt x="1162592" y="1605474"/>
                  </a:moveTo>
                  <a:lnTo>
                    <a:pt x="1211506" y="1758609"/>
                  </a:lnTo>
                  <a:lnTo>
                    <a:pt x="1193512" y="1751032"/>
                  </a:lnTo>
                  <a:lnTo>
                    <a:pt x="1189921" y="1750192"/>
                  </a:lnTo>
                  <a:lnTo>
                    <a:pt x="1145515" y="1611170"/>
                  </a:lnTo>
                  <a:close/>
                  <a:moveTo>
                    <a:pt x="675637" y="1600604"/>
                  </a:moveTo>
                  <a:lnTo>
                    <a:pt x="692686" y="1606382"/>
                  </a:lnTo>
                  <a:lnTo>
                    <a:pt x="641486" y="1761326"/>
                  </a:lnTo>
                  <a:lnTo>
                    <a:pt x="631383" y="1744623"/>
                  </a:lnTo>
                  <a:lnTo>
                    <a:pt x="628970" y="1741831"/>
                  </a:lnTo>
                  <a:close/>
                  <a:moveTo>
                    <a:pt x="1225916" y="1579868"/>
                  </a:moveTo>
                  <a:lnTo>
                    <a:pt x="1279540" y="1707080"/>
                  </a:lnTo>
                  <a:lnTo>
                    <a:pt x="1266966" y="1723591"/>
                  </a:lnTo>
                  <a:lnTo>
                    <a:pt x="1209837" y="1588066"/>
                  </a:lnTo>
                  <a:close/>
                  <a:moveTo>
                    <a:pt x="610954" y="1578681"/>
                  </a:moveTo>
                  <a:lnTo>
                    <a:pt x="628059" y="1584478"/>
                  </a:lnTo>
                  <a:lnTo>
                    <a:pt x="582951" y="1688574"/>
                  </a:lnTo>
                  <a:lnTo>
                    <a:pt x="569886" y="1673454"/>
                  </a:lnTo>
                  <a:close/>
                  <a:moveTo>
                    <a:pt x="1286670" y="1548893"/>
                  </a:moveTo>
                  <a:lnTo>
                    <a:pt x="1333269" y="1636531"/>
                  </a:lnTo>
                  <a:lnTo>
                    <a:pt x="1321264" y="1652294"/>
                  </a:lnTo>
                  <a:lnTo>
                    <a:pt x="1270632" y="1557070"/>
                  </a:lnTo>
                  <a:close/>
                  <a:moveTo>
                    <a:pt x="551444" y="1545001"/>
                  </a:moveTo>
                  <a:lnTo>
                    <a:pt x="567074" y="1553937"/>
                  </a:lnTo>
                  <a:lnTo>
                    <a:pt x="524862" y="1631452"/>
                  </a:lnTo>
                  <a:lnTo>
                    <a:pt x="510642" y="1619926"/>
                  </a:lnTo>
                  <a:close/>
                  <a:moveTo>
                    <a:pt x="1346034" y="1515267"/>
                  </a:moveTo>
                  <a:lnTo>
                    <a:pt x="1390051" y="1582679"/>
                  </a:lnTo>
                  <a:lnTo>
                    <a:pt x="1376613" y="1595021"/>
                  </a:lnTo>
                  <a:lnTo>
                    <a:pt x="1331552" y="1526010"/>
                  </a:lnTo>
                  <a:lnTo>
                    <a:pt x="1333983" y="1524770"/>
                  </a:lnTo>
                  <a:close/>
                  <a:moveTo>
                    <a:pt x="492213" y="1511140"/>
                  </a:moveTo>
                  <a:lnTo>
                    <a:pt x="507877" y="1520095"/>
                  </a:lnTo>
                  <a:lnTo>
                    <a:pt x="465615" y="1583429"/>
                  </a:lnTo>
                  <a:lnTo>
                    <a:pt x="452723" y="1572979"/>
                  </a:lnTo>
                  <a:lnTo>
                    <a:pt x="451434" y="1572252"/>
                  </a:lnTo>
                  <a:close/>
                  <a:moveTo>
                    <a:pt x="1399641" y="1472989"/>
                  </a:moveTo>
                  <a:lnTo>
                    <a:pt x="1447523" y="1533649"/>
                  </a:lnTo>
                  <a:lnTo>
                    <a:pt x="1433600" y="1542681"/>
                  </a:lnTo>
                  <a:lnTo>
                    <a:pt x="1432510" y="1543682"/>
                  </a:lnTo>
                  <a:lnTo>
                    <a:pt x="1385507" y="1484135"/>
                  </a:lnTo>
                  <a:close/>
                  <a:moveTo>
                    <a:pt x="439084" y="1468240"/>
                  </a:moveTo>
                  <a:lnTo>
                    <a:pt x="452737" y="1479985"/>
                  </a:lnTo>
                  <a:lnTo>
                    <a:pt x="401226" y="1543921"/>
                  </a:lnTo>
                  <a:lnTo>
                    <a:pt x="385335" y="1534955"/>
                  </a:lnTo>
                  <a:close/>
                  <a:moveTo>
                    <a:pt x="1452700" y="1430017"/>
                  </a:moveTo>
                  <a:lnTo>
                    <a:pt x="1511505" y="1492141"/>
                  </a:lnTo>
                  <a:lnTo>
                    <a:pt x="1496150" y="1502102"/>
                  </a:lnTo>
                  <a:lnTo>
                    <a:pt x="1439119" y="1441854"/>
                  </a:lnTo>
                  <a:lnTo>
                    <a:pt x="1449687" y="1433519"/>
                  </a:lnTo>
                  <a:close/>
                  <a:moveTo>
                    <a:pt x="387391" y="1423768"/>
                  </a:moveTo>
                  <a:lnTo>
                    <a:pt x="401059" y="1435526"/>
                  </a:lnTo>
                  <a:lnTo>
                    <a:pt x="332463" y="1506560"/>
                  </a:lnTo>
                  <a:lnTo>
                    <a:pt x="313761" y="1500014"/>
                  </a:lnTo>
                  <a:close/>
                  <a:moveTo>
                    <a:pt x="1497274" y="1378205"/>
                  </a:moveTo>
                  <a:lnTo>
                    <a:pt x="1583781" y="1454547"/>
                  </a:lnTo>
                  <a:lnTo>
                    <a:pt x="1565364" y="1462300"/>
                  </a:lnTo>
                  <a:lnTo>
                    <a:pt x="1485535" y="1391850"/>
                  </a:lnTo>
                  <a:close/>
                  <a:moveTo>
                    <a:pt x="342078" y="1372754"/>
                  </a:moveTo>
                  <a:lnTo>
                    <a:pt x="353236" y="1386902"/>
                  </a:lnTo>
                  <a:lnTo>
                    <a:pt x="248764" y="1477262"/>
                  </a:lnTo>
                  <a:lnTo>
                    <a:pt x="229175" y="1470405"/>
                  </a:lnTo>
                  <a:close/>
                  <a:moveTo>
                    <a:pt x="1541797" y="1326453"/>
                  </a:moveTo>
                  <a:lnTo>
                    <a:pt x="1671063" y="1421359"/>
                  </a:lnTo>
                  <a:lnTo>
                    <a:pt x="1652052" y="1425806"/>
                  </a:lnTo>
                  <a:lnTo>
                    <a:pt x="1648653" y="1427237"/>
                  </a:lnTo>
                  <a:lnTo>
                    <a:pt x="1530022" y="1340139"/>
                  </a:lnTo>
                  <a:close/>
                  <a:moveTo>
                    <a:pt x="299862" y="1319225"/>
                  </a:moveTo>
                  <a:lnTo>
                    <a:pt x="311019" y="1333372"/>
                  </a:lnTo>
                  <a:lnTo>
                    <a:pt x="178732" y="1428480"/>
                  </a:lnTo>
                  <a:lnTo>
                    <a:pt x="180377" y="1409027"/>
                  </a:lnTo>
                  <a:lnTo>
                    <a:pt x="180067" y="1405352"/>
                  </a:lnTo>
                  <a:close/>
                  <a:moveTo>
                    <a:pt x="1576542" y="1267609"/>
                  </a:moveTo>
                  <a:lnTo>
                    <a:pt x="1695816" y="1339681"/>
                  </a:lnTo>
                  <a:lnTo>
                    <a:pt x="1695348" y="1360430"/>
                  </a:lnTo>
                  <a:lnTo>
                    <a:pt x="1567606" y="1283241"/>
                  </a:lnTo>
                  <a:close/>
                  <a:moveTo>
                    <a:pt x="263531" y="1261503"/>
                  </a:moveTo>
                  <a:lnTo>
                    <a:pt x="271723" y="1277570"/>
                  </a:lnTo>
                  <a:lnTo>
                    <a:pt x="174140" y="1335215"/>
                  </a:lnTo>
                  <a:lnTo>
                    <a:pt x="172457" y="1315303"/>
                  </a:lnTo>
                  <a:close/>
                  <a:moveTo>
                    <a:pt x="1610398" y="1208387"/>
                  </a:moveTo>
                  <a:lnTo>
                    <a:pt x="1697816" y="1251024"/>
                  </a:lnTo>
                  <a:lnTo>
                    <a:pt x="1697369" y="1270832"/>
                  </a:lnTo>
                  <a:lnTo>
                    <a:pt x="1601446" y="1224047"/>
                  </a:lnTo>
                  <a:close/>
                  <a:moveTo>
                    <a:pt x="232566" y="1200770"/>
                  </a:moveTo>
                  <a:lnTo>
                    <a:pt x="240745" y="1216812"/>
                  </a:lnTo>
                  <a:lnTo>
                    <a:pt x="160720" y="1254859"/>
                  </a:lnTo>
                  <a:lnTo>
                    <a:pt x="155991" y="1237178"/>
                  </a:lnTo>
                  <a:close/>
                  <a:moveTo>
                    <a:pt x="1634958" y="1144690"/>
                  </a:moveTo>
                  <a:lnTo>
                    <a:pt x="1712099" y="1174082"/>
                  </a:lnTo>
                  <a:lnTo>
                    <a:pt x="1708482" y="1191966"/>
                  </a:lnTo>
                  <a:lnTo>
                    <a:pt x="1629176" y="1161750"/>
                  </a:lnTo>
                  <a:close/>
                  <a:moveTo>
                    <a:pt x="204756" y="1138431"/>
                  </a:moveTo>
                  <a:lnTo>
                    <a:pt x="210455" y="1155515"/>
                  </a:lnTo>
                  <a:lnTo>
                    <a:pt x="141015" y="1181182"/>
                  </a:lnTo>
                  <a:lnTo>
                    <a:pt x="136727" y="1165150"/>
                  </a:lnTo>
                  <a:lnTo>
                    <a:pt x="136112" y="1163804"/>
                  </a:lnTo>
                  <a:close/>
                  <a:moveTo>
                    <a:pt x="1656844" y="1080115"/>
                  </a:moveTo>
                  <a:lnTo>
                    <a:pt x="1729776" y="1100634"/>
                  </a:lnTo>
                  <a:lnTo>
                    <a:pt x="1723821" y="1116126"/>
                  </a:lnTo>
                  <a:lnTo>
                    <a:pt x="1723528" y="1117576"/>
                  </a:lnTo>
                  <a:lnTo>
                    <a:pt x="1651058" y="1097186"/>
                  </a:lnTo>
                  <a:close/>
                  <a:moveTo>
                    <a:pt x="184625" y="1073110"/>
                  </a:moveTo>
                  <a:lnTo>
                    <a:pt x="188043" y="1088326"/>
                  </a:lnTo>
                  <a:lnTo>
                    <a:pt x="188810" y="1090624"/>
                  </a:lnTo>
                  <a:lnTo>
                    <a:pt x="112145" y="1111372"/>
                  </a:lnTo>
                  <a:lnTo>
                    <a:pt x="104560" y="1094778"/>
                  </a:lnTo>
                  <a:close/>
                  <a:moveTo>
                    <a:pt x="1672722" y="1013691"/>
                  </a:moveTo>
                  <a:lnTo>
                    <a:pt x="1757141" y="1029446"/>
                  </a:lnTo>
                  <a:lnTo>
                    <a:pt x="1750574" y="1046531"/>
                  </a:lnTo>
                  <a:lnTo>
                    <a:pt x="1669493" y="1031399"/>
                  </a:lnTo>
                  <a:close/>
                  <a:moveTo>
                    <a:pt x="170225" y="1006273"/>
                  </a:moveTo>
                  <a:lnTo>
                    <a:pt x="170936" y="1012170"/>
                  </a:lnTo>
                  <a:lnTo>
                    <a:pt x="173584" y="1023958"/>
                  </a:lnTo>
                  <a:lnTo>
                    <a:pt x="78475" y="1040728"/>
                  </a:lnTo>
                  <a:lnTo>
                    <a:pt x="67193" y="1024440"/>
                  </a:lnTo>
                  <a:close/>
                  <a:moveTo>
                    <a:pt x="1681368" y="945892"/>
                  </a:moveTo>
                  <a:lnTo>
                    <a:pt x="1793516" y="956550"/>
                  </a:lnTo>
                  <a:lnTo>
                    <a:pt x="1783173" y="973649"/>
                  </a:lnTo>
                  <a:lnTo>
                    <a:pt x="1679909" y="963835"/>
                  </a:lnTo>
                  <a:close/>
                  <a:moveTo>
                    <a:pt x="162034" y="938372"/>
                  </a:moveTo>
                  <a:lnTo>
                    <a:pt x="164191" y="956254"/>
                  </a:lnTo>
                  <a:lnTo>
                    <a:pt x="27981" y="967828"/>
                  </a:lnTo>
                  <a:lnTo>
                    <a:pt x="16164" y="950767"/>
                  </a:lnTo>
                  <a:close/>
                  <a:moveTo>
                    <a:pt x="1683923" y="877596"/>
                  </a:moveTo>
                  <a:lnTo>
                    <a:pt x="1844621" y="878397"/>
                  </a:lnTo>
                  <a:lnTo>
                    <a:pt x="1831855" y="893168"/>
                  </a:lnTo>
                  <a:lnTo>
                    <a:pt x="1829946" y="896325"/>
                  </a:lnTo>
                  <a:lnTo>
                    <a:pt x="1684266" y="895598"/>
                  </a:lnTo>
                  <a:close/>
                  <a:moveTo>
                    <a:pt x="14676" y="869273"/>
                  </a:moveTo>
                  <a:lnTo>
                    <a:pt x="160356" y="869999"/>
                  </a:lnTo>
                  <a:lnTo>
                    <a:pt x="160699" y="888001"/>
                  </a:lnTo>
                  <a:lnTo>
                    <a:pt x="0" y="887200"/>
                  </a:lnTo>
                  <a:lnTo>
                    <a:pt x="12766" y="872429"/>
                  </a:lnTo>
                  <a:close/>
                  <a:moveTo>
                    <a:pt x="1816638" y="797770"/>
                  </a:moveTo>
                  <a:lnTo>
                    <a:pt x="1828455" y="814831"/>
                  </a:lnTo>
                  <a:lnTo>
                    <a:pt x="1682588" y="827227"/>
                  </a:lnTo>
                  <a:lnTo>
                    <a:pt x="1680430" y="809345"/>
                  </a:lnTo>
                  <a:close/>
                  <a:moveTo>
                    <a:pt x="61447" y="791950"/>
                  </a:moveTo>
                  <a:lnTo>
                    <a:pt x="164713" y="801763"/>
                  </a:lnTo>
                  <a:lnTo>
                    <a:pt x="163253" y="819705"/>
                  </a:lnTo>
                  <a:lnTo>
                    <a:pt x="51105" y="809048"/>
                  </a:lnTo>
                  <a:close/>
                  <a:moveTo>
                    <a:pt x="1766145" y="724870"/>
                  </a:moveTo>
                  <a:lnTo>
                    <a:pt x="1777427" y="741158"/>
                  </a:lnTo>
                  <a:lnTo>
                    <a:pt x="1674396" y="759325"/>
                  </a:lnTo>
                  <a:lnTo>
                    <a:pt x="1673685" y="753429"/>
                  </a:lnTo>
                  <a:lnTo>
                    <a:pt x="1670588" y="741719"/>
                  </a:lnTo>
                  <a:close/>
                  <a:moveTo>
                    <a:pt x="94047" y="719066"/>
                  </a:moveTo>
                  <a:lnTo>
                    <a:pt x="175129" y="734198"/>
                  </a:lnTo>
                  <a:lnTo>
                    <a:pt x="171900" y="751906"/>
                  </a:lnTo>
                  <a:lnTo>
                    <a:pt x="87480" y="736151"/>
                  </a:lnTo>
                  <a:close/>
                  <a:moveTo>
                    <a:pt x="1732475" y="654227"/>
                  </a:moveTo>
                  <a:lnTo>
                    <a:pt x="1740061" y="670822"/>
                  </a:lnTo>
                  <a:lnTo>
                    <a:pt x="1657733" y="693102"/>
                  </a:lnTo>
                  <a:lnTo>
                    <a:pt x="1653131" y="675699"/>
                  </a:lnTo>
                  <a:close/>
                  <a:moveTo>
                    <a:pt x="121093" y="648021"/>
                  </a:moveTo>
                  <a:lnTo>
                    <a:pt x="193564" y="668412"/>
                  </a:lnTo>
                  <a:lnTo>
                    <a:pt x="187778" y="685483"/>
                  </a:lnTo>
                  <a:lnTo>
                    <a:pt x="114844" y="664963"/>
                  </a:lnTo>
                  <a:lnTo>
                    <a:pt x="120799" y="649471"/>
                  </a:lnTo>
                  <a:close/>
                  <a:moveTo>
                    <a:pt x="1703605" y="584417"/>
                  </a:moveTo>
                  <a:lnTo>
                    <a:pt x="1707892" y="600448"/>
                  </a:lnTo>
                  <a:lnTo>
                    <a:pt x="1708508" y="601796"/>
                  </a:lnTo>
                  <a:lnTo>
                    <a:pt x="1640259" y="627022"/>
                  </a:lnTo>
                  <a:lnTo>
                    <a:pt x="1639049" y="622444"/>
                  </a:lnTo>
                  <a:lnTo>
                    <a:pt x="1633440" y="610352"/>
                  </a:lnTo>
                  <a:close/>
                  <a:moveTo>
                    <a:pt x="136138" y="573632"/>
                  </a:moveTo>
                  <a:lnTo>
                    <a:pt x="215446" y="603848"/>
                  </a:lnTo>
                  <a:lnTo>
                    <a:pt x="209665" y="620908"/>
                  </a:lnTo>
                  <a:lnTo>
                    <a:pt x="132521" y="591516"/>
                  </a:lnTo>
                  <a:close/>
                  <a:moveTo>
                    <a:pt x="1683900" y="510741"/>
                  </a:moveTo>
                  <a:lnTo>
                    <a:pt x="1688629" y="528423"/>
                  </a:lnTo>
                  <a:lnTo>
                    <a:pt x="1612275" y="564725"/>
                  </a:lnTo>
                  <a:lnTo>
                    <a:pt x="1604700" y="548396"/>
                  </a:lnTo>
                  <a:close/>
                  <a:moveTo>
                    <a:pt x="147252" y="494765"/>
                  </a:moveTo>
                  <a:lnTo>
                    <a:pt x="243177" y="541551"/>
                  </a:lnTo>
                  <a:lnTo>
                    <a:pt x="234224" y="557210"/>
                  </a:lnTo>
                  <a:lnTo>
                    <a:pt x="146805" y="514573"/>
                  </a:lnTo>
                  <a:close/>
                  <a:moveTo>
                    <a:pt x="1670480" y="430384"/>
                  </a:moveTo>
                  <a:lnTo>
                    <a:pt x="1672163" y="450296"/>
                  </a:lnTo>
                  <a:lnTo>
                    <a:pt x="1583450" y="502701"/>
                  </a:lnTo>
                  <a:lnTo>
                    <a:pt x="1573155" y="487877"/>
                  </a:lnTo>
                  <a:close/>
                  <a:moveTo>
                    <a:pt x="149273" y="405169"/>
                  </a:moveTo>
                  <a:lnTo>
                    <a:pt x="277016" y="482359"/>
                  </a:lnTo>
                  <a:lnTo>
                    <a:pt x="268080" y="497989"/>
                  </a:lnTo>
                  <a:lnTo>
                    <a:pt x="148805" y="425916"/>
                  </a:lnTo>
                  <a:close/>
                  <a:moveTo>
                    <a:pt x="195968" y="338361"/>
                  </a:moveTo>
                  <a:lnTo>
                    <a:pt x="314600" y="425459"/>
                  </a:lnTo>
                  <a:lnTo>
                    <a:pt x="302826" y="439145"/>
                  </a:lnTo>
                  <a:lnTo>
                    <a:pt x="173559" y="344239"/>
                  </a:lnTo>
                  <a:lnTo>
                    <a:pt x="192568" y="339792"/>
                  </a:lnTo>
                  <a:close/>
                  <a:moveTo>
                    <a:pt x="1665887" y="337121"/>
                  </a:moveTo>
                  <a:lnTo>
                    <a:pt x="1664242" y="356571"/>
                  </a:lnTo>
                  <a:lnTo>
                    <a:pt x="1664553" y="360248"/>
                  </a:lnTo>
                  <a:lnTo>
                    <a:pt x="1544474" y="446578"/>
                  </a:lnTo>
                  <a:lnTo>
                    <a:pt x="1534206" y="431793"/>
                  </a:lnTo>
                  <a:close/>
                  <a:moveTo>
                    <a:pt x="279257" y="303297"/>
                  </a:moveTo>
                  <a:lnTo>
                    <a:pt x="359087" y="373748"/>
                  </a:lnTo>
                  <a:lnTo>
                    <a:pt x="347347" y="387394"/>
                  </a:lnTo>
                  <a:lnTo>
                    <a:pt x="260839" y="311051"/>
                  </a:lnTo>
                  <a:close/>
                  <a:moveTo>
                    <a:pt x="1595859" y="288337"/>
                  </a:moveTo>
                  <a:lnTo>
                    <a:pt x="1615448" y="295194"/>
                  </a:lnTo>
                  <a:lnTo>
                    <a:pt x="1504459" y="391189"/>
                  </a:lnTo>
                  <a:lnTo>
                    <a:pt x="1491819" y="378322"/>
                  </a:lnTo>
                  <a:close/>
                  <a:moveTo>
                    <a:pt x="348471" y="263494"/>
                  </a:moveTo>
                  <a:lnTo>
                    <a:pt x="405504" y="323744"/>
                  </a:lnTo>
                  <a:lnTo>
                    <a:pt x="394934" y="332080"/>
                  </a:lnTo>
                  <a:lnTo>
                    <a:pt x="391923" y="335581"/>
                  </a:lnTo>
                  <a:lnTo>
                    <a:pt x="333116" y="273456"/>
                  </a:lnTo>
                  <a:close/>
                  <a:moveTo>
                    <a:pt x="1512159" y="259039"/>
                  </a:moveTo>
                  <a:lnTo>
                    <a:pt x="1530860" y="265585"/>
                  </a:lnTo>
                  <a:lnTo>
                    <a:pt x="1456606" y="342477"/>
                  </a:lnTo>
                  <a:lnTo>
                    <a:pt x="1443988" y="329632"/>
                  </a:lnTo>
                  <a:close/>
                  <a:moveTo>
                    <a:pt x="412110" y="221916"/>
                  </a:moveTo>
                  <a:lnTo>
                    <a:pt x="459114" y="281464"/>
                  </a:lnTo>
                  <a:lnTo>
                    <a:pt x="444980" y="292610"/>
                  </a:lnTo>
                  <a:lnTo>
                    <a:pt x="397097" y="231949"/>
                  </a:lnTo>
                  <a:lnTo>
                    <a:pt x="411019" y="222917"/>
                  </a:lnTo>
                  <a:close/>
                  <a:moveTo>
                    <a:pt x="1443396" y="221678"/>
                  </a:moveTo>
                  <a:lnTo>
                    <a:pt x="1459286" y="230644"/>
                  </a:lnTo>
                  <a:lnTo>
                    <a:pt x="1406897" y="295670"/>
                  </a:lnTo>
                  <a:lnTo>
                    <a:pt x="1392300" y="285098"/>
                  </a:lnTo>
                  <a:close/>
                  <a:moveTo>
                    <a:pt x="1379005" y="182170"/>
                  </a:moveTo>
                  <a:lnTo>
                    <a:pt x="1391896" y="192619"/>
                  </a:lnTo>
                  <a:lnTo>
                    <a:pt x="1393186" y="193347"/>
                  </a:lnTo>
                  <a:lnTo>
                    <a:pt x="1351622" y="255636"/>
                  </a:lnTo>
                  <a:lnTo>
                    <a:pt x="1337034" y="245070"/>
                  </a:lnTo>
                  <a:close/>
                  <a:moveTo>
                    <a:pt x="468008" y="170577"/>
                  </a:moveTo>
                  <a:lnTo>
                    <a:pt x="513069" y="239589"/>
                  </a:lnTo>
                  <a:lnTo>
                    <a:pt x="510638" y="240828"/>
                  </a:lnTo>
                  <a:lnTo>
                    <a:pt x="498586" y="250333"/>
                  </a:lnTo>
                  <a:lnTo>
                    <a:pt x="454568" y="182920"/>
                  </a:lnTo>
                  <a:close/>
                  <a:moveTo>
                    <a:pt x="1319759" y="134146"/>
                  </a:moveTo>
                  <a:lnTo>
                    <a:pt x="1333978" y="145672"/>
                  </a:lnTo>
                  <a:lnTo>
                    <a:pt x="1294036" y="219016"/>
                  </a:lnTo>
                  <a:lnTo>
                    <a:pt x="1277891" y="211027"/>
                  </a:lnTo>
                  <a:close/>
                  <a:moveTo>
                    <a:pt x="523355" y="113305"/>
                  </a:moveTo>
                  <a:lnTo>
                    <a:pt x="573987" y="208530"/>
                  </a:lnTo>
                  <a:lnTo>
                    <a:pt x="557949" y="216707"/>
                  </a:lnTo>
                  <a:lnTo>
                    <a:pt x="511350" y="129068"/>
                  </a:lnTo>
                  <a:close/>
                  <a:moveTo>
                    <a:pt x="1261668" y="77024"/>
                  </a:moveTo>
                  <a:lnTo>
                    <a:pt x="1274734" y="92144"/>
                  </a:lnTo>
                  <a:lnTo>
                    <a:pt x="1232872" y="188750"/>
                  </a:lnTo>
                  <a:lnTo>
                    <a:pt x="1216718" y="180757"/>
                  </a:lnTo>
                  <a:close/>
                  <a:moveTo>
                    <a:pt x="879964" y="47539"/>
                  </a:moveTo>
                  <a:lnTo>
                    <a:pt x="896536" y="48415"/>
                  </a:lnTo>
                  <a:lnTo>
                    <a:pt x="898006" y="48246"/>
                  </a:lnTo>
                  <a:lnTo>
                    <a:pt x="900930" y="121496"/>
                  </a:lnTo>
                  <a:lnTo>
                    <a:pt x="882930" y="121839"/>
                  </a:lnTo>
                  <a:close/>
                  <a:moveTo>
                    <a:pt x="803804" y="43511"/>
                  </a:moveTo>
                  <a:lnTo>
                    <a:pt x="822082" y="44478"/>
                  </a:lnTo>
                  <a:lnTo>
                    <a:pt x="832792" y="126618"/>
                  </a:lnTo>
                  <a:lnTo>
                    <a:pt x="814920" y="128774"/>
                  </a:lnTo>
                  <a:close/>
                  <a:moveTo>
                    <a:pt x="577653" y="42008"/>
                  </a:moveTo>
                  <a:lnTo>
                    <a:pt x="634782" y="177534"/>
                  </a:lnTo>
                  <a:lnTo>
                    <a:pt x="618704" y="185731"/>
                  </a:lnTo>
                  <a:lnTo>
                    <a:pt x="565079" y="58518"/>
                  </a:lnTo>
                  <a:close/>
                  <a:moveTo>
                    <a:pt x="973404" y="39567"/>
                  </a:moveTo>
                  <a:lnTo>
                    <a:pt x="969228" y="123258"/>
                  </a:lnTo>
                  <a:lnTo>
                    <a:pt x="951312" y="121130"/>
                  </a:lnTo>
                  <a:lnTo>
                    <a:pt x="955278" y="41654"/>
                  </a:lnTo>
                  <a:close/>
                  <a:moveTo>
                    <a:pt x="723233" y="31443"/>
                  </a:moveTo>
                  <a:lnTo>
                    <a:pt x="742691" y="35995"/>
                  </a:lnTo>
                  <a:lnTo>
                    <a:pt x="765354" y="137622"/>
                  </a:lnTo>
                  <a:lnTo>
                    <a:pt x="747791" y="141567"/>
                  </a:lnTo>
                  <a:close/>
                  <a:moveTo>
                    <a:pt x="1051847" y="25765"/>
                  </a:moveTo>
                  <a:lnTo>
                    <a:pt x="1037014" y="131308"/>
                  </a:lnTo>
                  <a:lnTo>
                    <a:pt x="1019135" y="129184"/>
                  </a:lnTo>
                  <a:lnTo>
                    <a:pt x="1032869" y="31462"/>
                  </a:lnTo>
                  <a:close/>
                  <a:moveTo>
                    <a:pt x="633115" y="6990"/>
                  </a:moveTo>
                  <a:lnTo>
                    <a:pt x="651107" y="14566"/>
                  </a:lnTo>
                  <a:lnTo>
                    <a:pt x="654699" y="15406"/>
                  </a:lnTo>
                  <a:lnTo>
                    <a:pt x="699105" y="154429"/>
                  </a:lnTo>
                  <a:lnTo>
                    <a:pt x="682029" y="160125"/>
                  </a:lnTo>
                  <a:close/>
                  <a:moveTo>
                    <a:pt x="1203134" y="4273"/>
                  </a:moveTo>
                  <a:lnTo>
                    <a:pt x="1213236" y="20976"/>
                  </a:lnTo>
                  <a:lnTo>
                    <a:pt x="1215649" y="23769"/>
                  </a:lnTo>
                  <a:lnTo>
                    <a:pt x="1169442" y="163605"/>
                  </a:lnTo>
                  <a:lnTo>
                    <a:pt x="1152188" y="158449"/>
                  </a:lnTo>
                  <a:close/>
                  <a:moveTo>
                    <a:pt x="1137683" y="0"/>
                  </a:moveTo>
                  <a:lnTo>
                    <a:pt x="1104046" y="144062"/>
                  </a:lnTo>
                  <a:lnTo>
                    <a:pt x="1086767" y="138898"/>
                  </a:lnTo>
                  <a:lnTo>
                    <a:pt x="1117806" y="596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sz="2800"/>
            </a:p>
          </p:txBody>
        </p:sp>
        <p:sp>
          <p:nvSpPr>
            <p:cNvPr id="1048822" name="MH_SubTitle_1"/>
            <p:cNvSpPr/>
            <p:nvPr>
              <p:custDataLst>
                <p:tags r:id="rId2"/>
              </p:custDataLst>
            </p:nvPr>
          </p:nvSpPr>
          <p:spPr>
            <a:xfrm>
              <a:off x="2394490" y="2260289"/>
              <a:ext cx="1686548" cy="1686548"/>
            </a:xfrm>
            <a:custGeom>
              <a:avLst/>
              <a:gdLst>
                <a:gd name="connsiteX0" fmla="*/ 766985 w 1487101"/>
                <a:gd name="connsiteY0" fmla="*/ 20013 h 1487102"/>
                <a:gd name="connsiteX1" fmla="*/ 620740 w 1487101"/>
                <a:gd name="connsiteY1" fmla="*/ 30273 h 1487102"/>
                <a:gd name="connsiteX2" fmla="*/ 30272 w 1487101"/>
                <a:gd name="connsiteY2" fmla="*/ 866362 h 1487102"/>
                <a:gd name="connsiteX3" fmla="*/ 866362 w 1487101"/>
                <a:gd name="connsiteY3" fmla="*/ 1456830 h 1487102"/>
                <a:gd name="connsiteX4" fmla="*/ 1456829 w 1487101"/>
                <a:gd name="connsiteY4" fmla="*/ 620740 h 1487102"/>
                <a:gd name="connsiteX5" fmla="*/ 766985 w 1487101"/>
                <a:gd name="connsiteY5" fmla="*/ 20013 h 1487102"/>
                <a:gd name="connsiteX6" fmla="*/ 767622 w 1487101"/>
                <a:gd name="connsiteY6" fmla="*/ 364 h 1487102"/>
                <a:gd name="connsiteX7" fmla="*/ 1476200 w 1487101"/>
                <a:gd name="connsiteY7" fmla="*/ 617405 h 1487102"/>
                <a:gd name="connsiteX8" fmla="*/ 869697 w 1487101"/>
                <a:gd name="connsiteY8" fmla="*/ 1476201 h 1487102"/>
                <a:gd name="connsiteX9" fmla="*/ 10901 w 1487101"/>
                <a:gd name="connsiteY9" fmla="*/ 869698 h 1487102"/>
                <a:gd name="connsiteX10" fmla="*/ 617404 w 1487101"/>
                <a:gd name="connsiteY10" fmla="*/ 10902 h 1487102"/>
                <a:gd name="connsiteX11" fmla="*/ 767622 w 1487101"/>
                <a:gd name="connsiteY11" fmla="*/ 364 h 148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7101" h="1487102">
                  <a:moveTo>
                    <a:pt x="766985" y="20013"/>
                  </a:moveTo>
                  <a:cubicBezTo>
                    <a:pt x="718916" y="18506"/>
                    <a:pt x="669981" y="21794"/>
                    <a:pt x="620740" y="30273"/>
                  </a:cubicBezTo>
                  <a:cubicBezTo>
                    <a:pt x="226807" y="98099"/>
                    <a:pt x="-37554" y="472430"/>
                    <a:pt x="30272" y="866362"/>
                  </a:cubicBezTo>
                  <a:cubicBezTo>
                    <a:pt x="98099" y="1260295"/>
                    <a:pt x="472430" y="1524656"/>
                    <a:pt x="866362" y="1456830"/>
                  </a:cubicBezTo>
                  <a:cubicBezTo>
                    <a:pt x="1260295" y="1389003"/>
                    <a:pt x="1524656" y="1014672"/>
                    <a:pt x="1456829" y="620740"/>
                  </a:cubicBezTo>
                  <a:cubicBezTo>
                    <a:pt x="1397481" y="276049"/>
                    <a:pt x="1103466" y="30561"/>
                    <a:pt x="766985" y="20013"/>
                  </a:cubicBezTo>
                  <a:close/>
                  <a:moveTo>
                    <a:pt x="767622" y="364"/>
                  </a:moveTo>
                  <a:cubicBezTo>
                    <a:pt x="1113240" y="11198"/>
                    <a:pt x="1415240" y="263352"/>
                    <a:pt x="1476200" y="617405"/>
                  </a:cubicBezTo>
                  <a:cubicBezTo>
                    <a:pt x="1545869" y="1022036"/>
                    <a:pt x="1274328" y="1406532"/>
                    <a:pt x="869697" y="1476201"/>
                  </a:cubicBezTo>
                  <a:cubicBezTo>
                    <a:pt x="465066" y="1545869"/>
                    <a:pt x="80570" y="1274329"/>
                    <a:pt x="10901" y="869698"/>
                  </a:cubicBezTo>
                  <a:cubicBezTo>
                    <a:pt x="-58767" y="465067"/>
                    <a:pt x="212773" y="80570"/>
                    <a:pt x="617404" y="10902"/>
                  </a:cubicBezTo>
                  <a:cubicBezTo>
                    <a:pt x="667983" y="2193"/>
                    <a:pt x="718248" y="-1184"/>
                    <a:pt x="767622" y="36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20000"/>
            </a:bodyPr>
            <a:p>
              <a:pPr algn="ctr"/>
              <a:r>
                <a:rPr lang="en-US" altLang="zh-CN" sz="2800" dirty="0">
                  <a:solidFill>
                    <a:schemeClr val="tx1"/>
                  </a:solidFill>
                  <a:latin typeface="微软雅黑" panose="020B0503020204020204" pitchFamily="34" charset="-122"/>
                  <a:ea typeface="微软雅黑" panose="020B0503020204020204" pitchFamily="34" charset="-122"/>
                </a:rPr>
                <a:t>  </a:t>
              </a:r>
              <a:endParaRPr lang="en-US" altLang="zh-CN" sz="2800" dirty="0">
                <a:solidFill>
                  <a:schemeClr val="tx1"/>
                </a:solidFill>
                <a:latin typeface="微软雅黑" panose="020B0503020204020204" pitchFamily="34" charset="-122"/>
                <a:ea typeface="微软雅黑" panose="020B0503020204020204" pitchFamily="34" charset="-122"/>
              </a:endParaRPr>
            </a:p>
            <a:p>
              <a:pPr algn="ctr"/>
              <a:endParaRPr lang="zh-CN" altLang="en-US" sz="2800" dirty="0">
                <a:solidFill>
                  <a:schemeClr val="tx1"/>
                </a:solidFill>
                <a:latin typeface="微软雅黑" panose="020B0503020204020204" pitchFamily="34" charset="-122"/>
                <a:ea typeface="微软雅黑" panose="020B0503020204020204" pitchFamily="34" charset="-122"/>
              </a:endParaRPr>
            </a:p>
            <a:p>
              <a:pPr algn="ctr"/>
              <a:r>
                <a:rPr lang="zh-CN" altLang="en-US" sz="2800" dirty="0">
                  <a:solidFill>
                    <a:schemeClr val="tx1"/>
                  </a:solidFill>
                  <a:latin typeface="微软雅黑" panose="020B0503020204020204" pitchFamily="34" charset="-122"/>
                  <a:ea typeface="微软雅黑" panose="020B0503020204020204" pitchFamily="34" charset="-122"/>
                </a:rPr>
                <a:t>国家励志奖学金</a:t>
              </a:r>
              <a:endParaRPr lang="zh-CN" altLang="en-US" sz="2800" dirty="0">
                <a:solidFill>
                  <a:schemeClr val="tx1"/>
                </a:solidFill>
                <a:latin typeface="微软雅黑" panose="020B0503020204020204" pitchFamily="34" charset="-122"/>
                <a:ea typeface="微软雅黑" panose="020B0503020204020204" pitchFamily="34" charset="-122"/>
              </a:endParaRPr>
            </a:p>
            <a:p>
              <a:pPr algn="ct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1048823" name="MH_Other_2"/>
            <p:cNvSpPr/>
            <p:nvPr>
              <p:custDataLst>
                <p:tags r:id="rId3"/>
              </p:custDataLst>
            </p:nvPr>
          </p:nvSpPr>
          <p:spPr>
            <a:xfrm>
              <a:off x="2560475" y="2260289"/>
              <a:ext cx="1346949" cy="351046"/>
            </a:xfrm>
            <a:custGeom>
              <a:avLst/>
              <a:gdLst>
                <a:gd name="connsiteX0" fmla="*/ 650988 w 1301976"/>
                <a:gd name="connsiteY0" fmla="*/ 0 h 275406"/>
                <a:gd name="connsiteX1" fmla="*/ 1294759 w 1301976"/>
                <a:gd name="connsiteY1" fmla="*/ 266659 h 275406"/>
                <a:gd name="connsiteX2" fmla="*/ 1301976 w 1301976"/>
                <a:gd name="connsiteY2" fmla="*/ 275406 h 275406"/>
                <a:gd name="connsiteX3" fmla="*/ 0 w 1301976"/>
                <a:gd name="connsiteY3" fmla="*/ 275406 h 275406"/>
                <a:gd name="connsiteX4" fmla="*/ 7218 w 1301976"/>
                <a:gd name="connsiteY4" fmla="*/ 266659 h 275406"/>
                <a:gd name="connsiteX5" fmla="*/ 650988 w 1301976"/>
                <a:gd name="connsiteY5" fmla="*/ 0 h 27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976" h="275406">
                  <a:moveTo>
                    <a:pt x="650988" y="0"/>
                  </a:moveTo>
                  <a:cubicBezTo>
                    <a:pt x="902396" y="0"/>
                    <a:pt x="1130003" y="101903"/>
                    <a:pt x="1294759" y="266659"/>
                  </a:cubicBezTo>
                  <a:lnTo>
                    <a:pt x="1301976" y="275406"/>
                  </a:lnTo>
                  <a:lnTo>
                    <a:pt x="0" y="275406"/>
                  </a:lnTo>
                  <a:lnTo>
                    <a:pt x="7218" y="266659"/>
                  </a:lnTo>
                  <a:cubicBezTo>
                    <a:pt x="171973" y="101903"/>
                    <a:pt x="399580" y="0"/>
                    <a:pt x="6509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2000" dirty="0">
                  <a:solidFill>
                    <a:srgbClr val="FFFFFF"/>
                  </a:solidFill>
                </a:rPr>
                <a:t>01</a:t>
              </a:r>
              <a:endParaRPr lang="zh-CN" altLang="en-US" sz="2000" dirty="0">
                <a:solidFill>
                  <a:srgbClr val="FFFFFF"/>
                </a:solidFill>
              </a:endParaRPr>
            </a:p>
          </p:txBody>
        </p:sp>
      </p:grpSp>
      <p:grpSp>
        <p:nvGrpSpPr>
          <p:cNvPr id="150" name="组合 12"/>
          <p:cNvGrpSpPr/>
          <p:nvPr/>
        </p:nvGrpSpPr>
        <p:grpSpPr>
          <a:xfrm>
            <a:off x="3760400" y="2046606"/>
            <a:ext cx="2213117" cy="2117724"/>
            <a:chOff x="4952930" y="2044701"/>
            <a:chExt cx="2213117" cy="2117724"/>
          </a:xfrm>
        </p:grpSpPr>
        <p:sp>
          <p:nvSpPr>
            <p:cNvPr id="1048824" name="MH_Other_3"/>
            <p:cNvSpPr/>
            <p:nvPr>
              <p:custDataLst>
                <p:tags r:id="rId4"/>
              </p:custDataLst>
            </p:nvPr>
          </p:nvSpPr>
          <p:spPr>
            <a:xfrm>
              <a:off x="4952930" y="2044701"/>
              <a:ext cx="2213117" cy="2117724"/>
            </a:xfrm>
            <a:custGeom>
              <a:avLst/>
              <a:gdLst>
                <a:gd name="connsiteX0" fmla="*/ 961691 w 1844621"/>
                <a:gd name="connsiteY0" fmla="*/ 1643760 h 1765598"/>
                <a:gd name="connsiteX1" fmla="*/ 964657 w 1844621"/>
                <a:gd name="connsiteY1" fmla="*/ 1718060 h 1765598"/>
                <a:gd name="connsiteX2" fmla="*/ 948083 w 1844621"/>
                <a:gd name="connsiteY2" fmla="*/ 1717184 h 1765598"/>
                <a:gd name="connsiteX3" fmla="*/ 946614 w 1844621"/>
                <a:gd name="connsiteY3" fmla="*/ 1717353 h 1765598"/>
                <a:gd name="connsiteX4" fmla="*/ 943691 w 1844621"/>
                <a:gd name="connsiteY4" fmla="*/ 1644103 h 1765598"/>
                <a:gd name="connsiteX5" fmla="*/ 875350 w 1844621"/>
                <a:gd name="connsiteY5" fmla="*/ 1643169 h 1765598"/>
                <a:gd name="connsiteX6" fmla="*/ 893299 w 1844621"/>
                <a:gd name="connsiteY6" fmla="*/ 1644629 h 1765598"/>
                <a:gd name="connsiteX7" fmla="*/ 889341 w 1844621"/>
                <a:gd name="connsiteY7" fmla="*/ 1723945 h 1765598"/>
                <a:gd name="connsiteX8" fmla="*/ 871214 w 1844621"/>
                <a:gd name="connsiteY8" fmla="*/ 1726031 h 1765598"/>
                <a:gd name="connsiteX9" fmla="*/ 1029699 w 1844621"/>
                <a:gd name="connsiteY9" fmla="*/ 1636826 h 1765598"/>
                <a:gd name="connsiteX10" fmla="*/ 1040815 w 1844621"/>
                <a:gd name="connsiteY10" fmla="*/ 1722087 h 1765598"/>
                <a:gd name="connsiteX11" fmla="*/ 1022537 w 1844621"/>
                <a:gd name="connsiteY11" fmla="*/ 1721121 h 1765598"/>
                <a:gd name="connsiteX12" fmla="*/ 1011828 w 1844621"/>
                <a:gd name="connsiteY12" fmla="*/ 1638982 h 1765598"/>
                <a:gd name="connsiteX13" fmla="*/ 807350 w 1844621"/>
                <a:gd name="connsiteY13" fmla="*/ 1636115 h 1765598"/>
                <a:gd name="connsiteX14" fmla="*/ 822430 w 1844621"/>
                <a:gd name="connsiteY14" fmla="*/ 1638864 h 1765598"/>
                <a:gd name="connsiteX15" fmla="*/ 825110 w 1844621"/>
                <a:gd name="connsiteY15" fmla="*/ 1639083 h 1765598"/>
                <a:gd name="connsiteX16" fmla="*/ 811751 w 1844621"/>
                <a:gd name="connsiteY16" fmla="*/ 1734136 h 1765598"/>
                <a:gd name="connsiteX17" fmla="*/ 792774 w 1844621"/>
                <a:gd name="connsiteY17" fmla="*/ 1739833 h 1765598"/>
                <a:gd name="connsiteX18" fmla="*/ 1096827 w 1844621"/>
                <a:gd name="connsiteY18" fmla="*/ 1624033 h 1765598"/>
                <a:gd name="connsiteX19" fmla="*/ 1121385 w 1844621"/>
                <a:gd name="connsiteY19" fmla="*/ 1734155 h 1765598"/>
                <a:gd name="connsiteX20" fmla="*/ 1101928 w 1844621"/>
                <a:gd name="connsiteY20" fmla="*/ 1729603 h 1765598"/>
                <a:gd name="connsiteX21" fmla="*/ 1079265 w 1844621"/>
                <a:gd name="connsiteY21" fmla="*/ 1627978 h 1765598"/>
                <a:gd name="connsiteX22" fmla="*/ 740342 w 1844621"/>
                <a:gd name="connsiteY22" fmla="*/ 1622534 h 1765598"/>
                <a:gd name="connsiteX23" fmla="*/ 749046 w 1844621"/>
                <a:gd name="connsiteY23" fmla="*/ 1625484 h 1765598"/>
                <a:gd name="connsiteX24" fmla="*/ 757767 w 1844621"/>
                <a:gd name="connsiteY24" fmla="*/ 1627074 h 1765598"/>
                <a:gd name="connsiteX25" fmla="*/ 726815 w 1844621"/>
                <a:gd name="connsiteY25" fmla="*/ 1759631 h 1765598"/>
                <a:gd name="connsiteX26" fmla="*/ 706937 w 1844621"/>
                <a:gd name="connsiteY26" fmla="*/ 1765598 h 1765598"/>
                <a:gd name="connsiteX27" fmla="*/ 1162592 w 1844621"/>
                <a:gd name="connsiteY27" fmla="*/ 1605474 h 1765598"/>
                <a:gd name="connsiteX28" fmla="*/ 1211506 w 1844621"/>
                <a:gd name="connsiteY28" fmla="*/ 1758609 h 1765598"/>
                <a:gd name="connsiteX29" fmla="*/ 1193512 w 1844621"/>
                <a:gd name="connsiteY29" fmla="*/ 1751032 h 1765598"/>
                <a:gd name="connsiteX30" fmla="*/ 1189921 w 1844621"/>
                <a:gd name="connsiteY30" fmla="*/ 1750192 h 1765598"/>
                <a:gd name="connsiteX31" fmla="*/ 1145515 w 1844621"/>
                <a:gd name="connsiteY31" fmla="*/ 1611170 h 1765598"/>
                <a:gd name="connsiteX32" fmla="*/ 675637 w 1844621"/>
                <a:gd name="connsiteY32" fmla="*/ 1600604 h 1765598"/>
                <a:gd name="connsiteX33" fmla="*/ 692686 w 1844621"/>
                <a:gd name="connsiteY33" fmla="*/ 1606382 h 1765598"/>
                <a:gd name="connsiteX34" fmla="*/ 641486 w 1844621"/>
                <a:gd name="connsiteY34" fmla="*/ 1761326 h 1765598"/>
                <a:gd name="connsiteX35" fmla="*/ 631383 w 1844621"/>
                <a:gd name="connsiteY35" fmla="*/ 1744623 h 1765598"/>
                <a:gd name="connsiteX36" fmla="*/ 628970 w 1844621"/>
                <a:gd name="connsiteY36" fmla="*/ 1741831 h 1765598"/>
                <a:gd name="connsiteX37" fmla="*/ 1225916 w 1844621"/>
                <a:gd name="connsiteY37" fmla="*/ 1579868 h 1765598"/>
                <a:gd name="connsiteX38" fmla="*/ 1279540 w 1844621"/>
                <a:gd name="connsiteY38" fmla="*/ 1707080 h 1765598"/>
                <a:gd name="connsiteX39" fmla="*/ 1266966 w 1844621"/>
                <a:gd name="connsiteY39" fmla="*/ 1723591 h 1765598"/>
                <a:gd name="connsiteX40" fmla="*/ 1209837 w 1844621"/>
                <a:gd name="connsiteY40" fmla="*/ 1588066 h 1765598"/>
                <a:gd name="connsiteX41" fmla="*/ 610954 w 1844621"/>
                <a:gd name="connsiteY41" fmla="*/ 1578681 h 1765598"/>
                <a:gd name="connsiteX42" fmla="*/ 628059 w 1844621"/>
                <a:gd name="connsiteY42" fmla="*/ 1584478 h 1765598"/>
                <a:gd name="connsiteX43" fmla="*/ 582951 w 1844621"/>
                <a:gd name="connsiteY43" fmla="*/ 1688574 h 1765598"/>
                <a:gd name="connsiteX44" fmla="*/ 569886 w 1844621"/>
                <a:gd name="connsiteY44" fmla="*/ 1673454 h 1765598"/>
                <a:gd name="connsiteX45" fmla="*/ 1286670 w 1844621"/>
                <a:gd name="connsiteY45" fmla="*/ 1548893 h 1765598"/>
                <a:gd name="connsiteX46" fmla="*/ 1333269 w 1844621"/>
                <a:gd name="connsiteY46" fmla="*/ 1636531 h 1765598"/>
                <a:gd name="connsiteX47" fmla="*/ 1321264 w 1844621"/>
                <a:gd name="connsiteY47" fmla="*/ 1652294 h 1765598"/>
                <a:gd name="connsiteX48" fmla="*/ 1270632 w 1844621"/>
                <a:gd name="connsiteY48" fmla="*/ 1557070 h 1765598"/>
                <a:gd name="connsiteX49" fmla="*/ 551444 w 1844621"/>
                <a:gd name="connsiteY49" fmla="*/ 1545001 h 1765598"/>
                <a:gd name="connsiteX50" fmla="*/ 567074 w 1844621"/>
                <a:gd name="connsiteY50" fmla="*/ 1553937 h 1765598"/>
                <a:gd name="connsiteX51" fmla="*/ 524862 w 1844621"/>
                <a:gd name="connsiteY51" fmla="*/ 1631452 h 1765598"/>
                <a:gd name="connsiteX52" fmla="*/ 510642 w 1844621"/>
                <a:gd name="connsiteY52" fmla="*/ 1619926 h 1765598"/>
                <a:gd name="connsiteX53" fmla="*/ 1346034 w 1844621"/>
                <a:gd name="connsiteY53" fmla="*/ 1515267 h 1765598"/>
                <a:gd name="connsiteX54" fmla="*/ 1390051 w 1844621"/>
                <a:gd name="connsiteY54" fmla="*/ 1582679 h 1765598"/>
                <a:gd name="connsiteX55" fmla="*/ 1376613 w 1844621"/>
                <a:gd name="connsiteY55" fmla="*/ 1595021 h 1765598"/>
                <a:gd name="connsiteX56" fmla="*/ 1331552 w 1844621"/>
                <a:gd name="connsiteY56" fmla="*/ 1526010 h 1765598"/>
                <a:gd name="connsiteX57" fmla="*/ 1333983 w 1844621"/>
                <a:gd name="connsiteY57" fmla="*/ 1524770 h 1765598"/>
                <a:gd name="connsiteX58" fmla="*/ 492213 w 1844621"/>
                <a:gd name="connsiteY58" fmla="*/ 1511140 h 1765598"/>
                <a:gd name="connsiteX59" fmla="*/ 507877 w 1844621"/>
                <a:gd name="connsiteY59" fmla="*/ 1520095 h 1765598"/>
                <a:gd name="connsiteX60" fmla="*/ 465615 w 1844621"/>
                <a:gd name="connsiteY60" fmla="*/ 1583429 h 1765598"/>
                <a:gd name="connsiteX61" fmla="*/ 452723 w 1844621"/>
                <a:gd name="connsiteY61" fmla="*/ 1572979 h 1765598"/>
                <a:gd name="connsiteX62" fmla="*/ 451434 w 1844621"/>
                <a:gd name="connsiteY62" fmla="*/ 1572252 h 1765598"/>
                <a:gd name="connsiteX63" fmla="*/ 1399641 w 1844621"/>
                <a:gd name="connsiteY63" fmla="*/ 1472989 h 1765598"/>
                <a:gd name="connsiteX64" fmla="*/ 1447523 w 1844621"/>
                <a:gd name="connsiteY64" fmla="*/ 1533649 h 1765598"/>
                <a:gd name="connsiteX65" fmla="*/ 1433600 w 1844621"/>
                <a:gd name="connsiteY65" fmla="*/ 1542681 h 1765598"/>
                <a:gd name="connsiteX66" fmla="*/ 1432510 w 1844621"/>
                <a:gd name="connsiteY66" fmla="*/ 1543682 h 1765598"/>
                <a:gd name="connsiteX67" fmla="*/ 1385507 w 1844621"/>
                <a:gd name="connsiteY67" fmla="*/ 1484135 h 1765598"/>
                <a:gd name="connsiteX68" fmla="*/ 439084 w 1844621"/>
                <a:gd name="connsiteY68" fmla="*/ 1468240 h 1765598"/>
                <a:gd name="connsiteX69" fmla="*/ 452737 w 1844621"/>
                <a:gd name="connsiteY69" fmla="*/ 1479985 h 1765598"/>
                <a:gd name="connsiteX70" fmla="*/ 401226 w 1844621"/>
                <a:gd name="connsiteY70" fmla="*/ 1543921 h 1765598"/>
                <a:gd name="connsiteX71" fmla="*/ 385335 w 1844621"/>
                <a:gd name="connsiteY71" fmla="*/ 1534955 h 1765598"/>
                <a:gd name="connsiteX72" fmla="*/ 1452700 w 1844621"/>
                <a:gd name="connsiteY72" fmla="*/ 1430017 h 1765598"/>
                <a:gd name="connsiteX73" fmla="*/ 1511505 w 1844621"/>
                <a:gd name="connsiteY73" fmla="*/ 1492141 h 1765598"/>
                <a:gd name="connsiteX74" fmla="*/ 1496150 w 1844621"/>
                <a:gd name="connsiteY74" fmla="*/ 1502102 h 1765598"/>
                <a:gd name="connsiteX75" fmla="*/ 1439119 w 1844621"/>
                <a:gd name="connsiteY75" fmla="*/ 1441854 h 1765598"/>
                <a:gd name="connsiteX76" fmla="*/ 1449687 w 1844621"/>
                <a:gd name="connsiteY76" fmla="*/ 1433519 h 1765598"/>
                <a:gd name="connsiteX77" fmla="*/ 387391 w 1844621"/>
                <a:gd name="connsiteY77" fmla="*/ 1423768 h 1765598"/>
                <a:gd name="connsiteX78" fmla="*/ 401059 w 1844621"/>
                <a:gd name="connsiteY78" fmla="*/ 1435526 h 1765598"/>
                <a:gd name="connsiteX79" fmla="*/ 332463 w 1844621"/>
                <a:gd name="connsiteY79" fmla="*/ 1506560 h 1765598"/>
                <a:gd name="connsiteX80" fmla="*/ 313761 w 1844621"/>
                <a:gd name="connsiteY80" fmla="*/ 1500014 h 1765598"/>
                <a:gd name="connsiteX81" fmla="*/ 1497274 w 1844621"/>
                <a:gd name="connsiteY81" fmla="*/ 1378205 h 1765598"/>
                <a:gd name="connsiteX82" fmla="*/ 1583781 w 1844621"/>
                <a:gd name="connsiteY82" fmla="*/ 1454547 h 1765598"/>
                <a:gd name="connsiteX83" fmla="*/ 1565364 w 1844621"/>
                <a:gd name="connsiteY83" fmla="*/ 1462300 h 1765598"/>
                <a:gd name="connsiteX84" fmla="*/ 1485535 w 1844621"/>
                <a:gd name="connsiteY84" fmla="*/ 1391850 h 1765598"/>
                <a:gd name="connsiteX85" fmla="*/ 342078 w 1844621"/>
                <a:gd name="connsiteY85" fmla="*/ 1372754 h 1765598"/>
                <a:gd name="connsiteX86" fmla="*/ 353236 w 1844621"/>
                <a:gd name="connsiteY86" fmla="*/ 1386902 h 1765598"/>
                <a:gd name="connsiteX87" fmla="*/ 248764 w 1844621"/>
                <a:gd name="connsiteY87" fmla="*/ 1477262 h 1765598"/>
                <a:gd name="connsiteX88" fmla="*/ 229175 w 1844621"/>
                <a:gd name="connsiteY88" fmla="*/ 1470405 h 1765598"/>
                <a:gd name="connsiteX89" fmla="*/ 1541797 w 1844621"/>
                <a:gd name="connsiteY89" fmla="*/ 1326453 h 1765598"/>
                <a:gd name="connsiteX90" fmla="*/ 1671063 w 1844621"/>
                <a:gd name="connsiteY90" fmla="*/ 1421359 h 1765598"/>
                <a:gd name="connsiteX91" fmla="*/ 1652052 w 1844621"/>
                <a:gd name="connsiteY91" fmla="*/ 1425806 h 1765598"/>
                <a:gd name="connsiteX92" fmla="*/ 1648653 w 1844621"/>
                <a:gd name="connsiteY92" fmla="*/ 1427237 h 1765598"/>
                <a:gd name="connsiteX93" fmla="*/ 1530022 w 1844621"/>
                <a:gd name="connsiteY93" fmla="*/ 1340139 h 1765598"/>
                <a:gd name="connsiteX94" fmla="*/ 299862 w 1844621"/>
                <a:gd name="connsiteY94" fmla="*/ 1319225 h 1765598"/>
                <a:gd name="connsiteX95" fmla="*/ 311019 w 1844621"/>
                <a:gd name="connsiteY95" fmla="*/ 1333372 h 1765598"/>
                <a:gd name="connsiteX96" fmla="*/ 178732 w 1844621"/>
                <a:gd name="connsiteY96" fmla="*/ 1428480 h 1765598"/>
                <a:gd name="connsiteX97" fmla="*/ 180377 w 1844621"/>
                <a:gd name="connsiteY97" fmla="*/ 1409027 h 1765598"/>
                <a:gd name="connsiteX98" fmla="*/ 180067 w 1844621"/>
                <a:gd name="connsiteY98" fmla="*/ 1405352 h 1765598"/>
                <a:gd name="connsiteX99" fmla="*/ 1576542 w 1844621"/>
                <a:gd name="connsiteY99" fmla="*/ 1267609 h 1765598"/>
                <a:gd name="connsiteX100" fmla="*/ 1695816 w 1844621"/>
                <a:gd name="connsiteY100" fmla="*/ 1339681 h 1765598"/>
                <a:gd name="connsiteX101" fmla="*/ 1695348 w 1844621"/>
                <a:gd name="connsiteY101" fmla="*/ 1360430 h 1765598"/>
                <a:gd name="connsiteX102" fmla="*/ 1567606 w 1844621"/>
                <a:gd name="connsiteY102" fmla="*/ 1283241 h 1765598"/>
                <a:gd name="connsiteX103" fmla="*/ 263531 w 1844621"/>
                <a:gd name="connsiteY103" fmla="*/ 1261503 h 1765598"/>
                <a:gd name="connsiteX104" fmla="*/ 271723 w 1844621"/>
                <a:gd name="connsiteY104" fmla="*/ 1277570 h 1765598"/>
                <a:gd name="connsiteX105" fmla="*/ 174140 w 1844621"/>
                <a:gd name="connsiteY105" fmla="*/ 1335215 h 1765598"/>
                <a:gd name="connsiteX106" fmla="*/ 172457 w 1844621"/>
                <a:gd name="connsiteY106" fmla="*/ 1315303 h 1765598"/>
                <a:gd name="connsiteX107" fmla="*/ 1610398 w 1844621"/>
                <a:gd name="connsiteY107" fmla="*/ 1208387 h 1765598"/>
                <a:gd name="connsiteX108" fmla="*/ 1697816 w 1844621"/>
                <a:gd name="connsiteY108" fmla="*/ 1251024 h 1765598"/>
                <a:gd name="connsiteX109" fmla="*/ 1697369 w 1844621"/>
                <a:gd name="connsiteY109" fmla="*/ 1270832 h 1765598"/>
                <a:gd name="connsiteX110" fmla="*/ 1601446 w 1844621"/>
                <a:gd name="connsiteY110" fmla="*/ 1224047 h 1765598"/>
                <a:gd name="connsiteX111" fmla="*/ 232566 w 1844621"/>
                <a:gd name="connsiteY111" fmla="*/ 1200770 h 1765598"/>
                <a:gd name="connsiteX112" fmla="*/ 240745 w 1844621"/>
                <a:gd name="connsiteY112" fmla="*/ 1216812 h 1765598"/>
                <a:gd name="connsiteX113" fmla="*/ 160720 w 1844621"/>
                <a:gd name="connsiteY113" fmla="*/ 1254859 h 1765598"/>
                <a:gd name="connsiteX114" fmla="*/ 155991 w 1844621"/>
                <a:gd name="connsiteY114" fmla="*/ 1237178 h 1765598"/>
                <a:gd name="connsiteX115" fmla="*/ 1634958 w 1844621"/>
                <a:gd name="connsiteY115" fmla="*/ 1144690 h 1765598"/>
                <a:gd name="connsiteX116" fmla="*/ 1712099 w 1844621"/>
                <a:gd name="connsiteY116" fmla="*/ 1174082 h 1765598"/>
                <a:gd name="connsiteX117" fmla="*/ 1708482 w 1844621"/>
                <a:gd name="connsiteY117" fmla="*/ 1191966 h 1765598"/>
                <a:gd name="connsiteX118" fmla="*/ 1629176 w 1844621"/>
                <a:gd name="connsiteY118" fmla="*/ 1161750 h 1765598"/>
                <a:gd name="connsiteX119" fmla="*/ 204756 w 1844621"/>
                <a:gd name="connsiteY119" fmla="*/ 1138431 h 1765598"/>
                <a:gd name="connsiteX120" fmla="*/ 210455 w 1844621"/>
                <a:gd name="connsiteY120" fmla="*/ 1155515 h 1765598"/>
                <a:gd name="connsiteX121" fmla="*/ 141015 w 1844621"/>
                <a:gd name="connsiteY121" fmla="*/ 1181182 h 1765598"/>
                <a:gd name="connsiteX122" fmla="*/ 136727 w 1844621"/>
                <a:gd name="connsiteY122" fmla="*/ 1165150 h 1765598"/>
                <a:gd name="connsiteX123" fmla="*/ 136112 w 1844621"/>
                <a:gd name="connsiteY123" fmla="*/ 1163804 h 1765598"/>
                <a:gd name="connsiteX124" fmla="*/ 1656844 w 1844621"/>
                <a:gd name="connsiteY124" fmla="*/ 1080115 h 1765598"/>
                <a:gd name="connsiteX125" fmla="*/ 1729776 w 1844621"/>
                <a:gd name="connsiteY125" fmla="*/ 1100634 h 1765598"/>
                <a:gd name="connsiteX126" fmla="*/ 1723821 w 1844621"/>
                <a:gd name="connsiteY126" fmla="*/ 1116126 h 1765598"/>
                <a:gd name="connsiteX127" fmla="*/ 1723528 w 1844621"/>
                <a:gd name="connsiteY127" fmla="*/ 1117576 h 1765598"/>
                <a:gd name="connsiteX128" fmla="*/ 1651058 w 1844621"/>
                <a:gd name="connsiteY128" fmla="*/ 1097186 h 1765598"/>
                <a:gd name="connsiteX129" fmla="*/ 184625 w 1844621"/>
                <a:gd name="connsiteY129" fmla="*/ 1073110 h 1765598"/>
                <a:gd name="connsiteX130" fmla="*/ 188043 w 1844621"/>
                <a:gd name="connsiteY130" fmla="*/ 1088326 h 1765598"/>
                <a:gd name="connsiteX131" fmla="*/ 188810 w 1844621"/>
                <a:gd name="connsiteY131" fmla="*/ 1090624 h 1765598"/>
                <a:gd name="connsiteX132" fmla="*/ 112145 w 1844621"/>
                <a:gd name="connsiteY132" fmla="*/ 1111372 h 1765598"/>
                <a:gd name="connsiteX133" fmla="*/ 104560 w 1844621"/>
                <a:gd name="connsiteY133" fmla="*/ 1094778 h 1765598"/>
                <a:gd name="connsiteX134" fmla="*/ 1672722 w 1844621"/>
                <a:gd name="connsiteY134" fmla="*/ 1013691 h 1765598"/>
                <a:gd name="connsiteX135" fmla="*/ 1757141 w 1844621"/>
                <a:gd name="connsiteY135" fmla="*/ 1029446 h 1765598"/>
                <a:gd name="connsiteX136" fmla="*/ 1750574 w 1844621"/>
                <a:gd name="connsiteY136" fmla="*/ 1046531 h 1765598"/>
                <a:gd name="connsiteX137" fmla="*/ 1669493 w 1844621"/>
                <a:gd name="connsiteY137" fmla="*/ 1031399 h 1765598"/>
                <a:gd name="connsiteX138" fmla="*/ 170225 w 1844621"/>
                <a:gd name="connsiteY138" fmla="*/ 1006273 h 1765598"/>
                <a:gd name="connsiteX139" fmla="*/ 170936 w 1844621"/>
                <a:gd name="connsiteY139" fmla="*/ 1012170 h 1765598"/>
                <a:gd name="connsiteX140" fmla="*/ 173584 w 1844621"/>
                <a:gd name="connsiteY140" fmla="*/ 1023958 h 1765598"/>
                <a:gd name="connsiteX141" fmla="*/ 78475 w 1844621"/>
                <a:gd name="connsiteY141" fmla="*/ 1040728 h 1765598"/>
                <a:gd name="connsiteX142" fmla="*/ 67193 w 1844621"/>
                <a:gd name="connsiteY142" fmla="*/ 1024440 h 1765598"/>
                <a:gd name="connsiteX143" fmla="*/ 1681368 w 1844621"/>
                <a:gd name="connsiteY143" fmla="*/ 945892 h 1765598"/>
                <a:gd name="connsiteX144" fmla="*/ 1793516 w 1844621"/>
                <a:gd name="connsiteY144" fmla="*/ 956550 h 1765598"/>
                <a:gd name="connsiteX145" fmla="*/ 1783173 w 1844621"/>
                <a:gd name="connsiteY145" fmla="*/ 973649 h 1765598"/>
                <a:gd name="connsiteX146" fmla="*/ 1679909 w 1844621"/>
                <a:gd name="connsiteY146" fmla="*/ 963835 h 1765598"/>
                <a:gd name="connsiteX147" fmla="*/ 162034 w 1844621"/>
                <a:gd name="connsiteY147" fmla="*/ 938372 h 1765598"/>
                <a:gd name="connsiteX148" fmla="*/ 164191 w 1844621"/>
                <a:gd name="connsiteY148" fmla="*/ 956254 h 1765598"/>
                <a:gd name="connsiteX149" fmla="*/ 27981 w 1844621"/>
                <a:gd name="connsiteY149" fmla="*/ 967828 h 1765598"/>
                <a:gd name="connsiteX150" fmla="*/ 16164 w 1844621"/>
                <a:gd name="connsiteY150" fmla="*/ 950767 h 1765598"/>
                <a:gd name="connsiteX151" fmla="*/ 1683923 w 1844621"/>
                <a:gd name="connsiteY151" fmla="*/ 877596 h 1765598"/>
                <a:gd name="connsiteX152" fmla="*/ 1844621 w 1844621"/>
                <a:gd name="connsiteY152" fmla="*/ 878397 h 1765598"/>
                <a:gd name="connsiteX153" fmla="*/ 1831855 w 1844621"/>
                <a:gd name="connsiteY153" fmla="*/ 893168 h 1765598"/>
                <a:gd name="connsiteX154" fmla="*/ 1829946 w 1844621"/>
                <a:gd name="connsiteY154" fmla="*/ 896325 h 1765598"/>
                <a:gd name="connsiteX155" fmla="*/ 1684266 w 1844621"/>
                <a:gd name="connsiteY155" fmla="*/ 895598 h 1765598"/>
                <a:gd name="connsiteX156" fmla="*/ 14676 w 1844621"/>
                <a:gd name="connsiteY156" fmla="*/ 869273 h 1765598"/>
                <a:gd name="connsiteX157" fmla="*/ 160356 w 1844621"/>
                <a:gd name="connsiteY157" fmla="*/ 869999 h 1765598"/>
                <a:gd name="connsiteX158" fmla="*/ 160699 w 1844621"/>
                <a:gd name="connsiteY158" fmla="*/ 888001 h 1765598"/>
                <a:gd name="connsiteX159" fmla="*/ 0 w 1844621"/>
                <a:gd name="connsiteY159" fmla="*/ 887200 h 1765598"/>
                <a:gd name="connsiteX160" fmla="*/ 12766 w 1844621"/>
                <a:gd name="connsiteY160" fmla="*/ 872429 h 1765598"/>
                <a:gd name="connsiteX161" fmla="*/ 1816638 w 1844621"/>
                <a:gd name="connsiteY161" fmla="*/ 797770 h 1765598"/>
                <a:gd name="connsiteX162" fmla="*/ 1828455 w 1844621"/>
                <a:gd name="connsiteY162" fmla="*/ 814831 h 1765598"/>
                <a:gd name="connsiteX163" fmla="*/ 1682588 w 1844621"/>
                <a:gd name="connsiteY163" fmla="*/ 827227 h 1765598"/>
                <a:gd name="connsiteX164" fmla="*/ 1680430 w 1844621"/>
                <a:gd name="connsiteY164" fmla="*/ 809345 h 1765598"/>
                <a:gd name="connsiteX165" fmla="*/ 61447 w 1844621"/>
                <a:gd name="connsiteY165" fmla="*/ 791950 h 1765598"/>
                <a:gd name="connsiteX166" fmla="*/ 164713 w 1844621"/>
                <a:gd name="connsiteY166" fmla="*/ 801763 h 1765598"/>
                <a:gd name="connsiteX167" fmla="*/ 163253 w 1844621"/>
                <a:gd name="connsiteY167" fmla="*/ 819705 h 1765598"/>
                <a:gd name="connsiteX168" fmla="*/ 51105 w 1844621"/>
                <a:gd name="connsiteY168" fmla="*/ 809048 h 1765598"/>
                <a:gd name="connsiteX169" fmla="*/ 1766145 w 1844621"/>
                <a:gd name="connsiteY169" fmla="*/ 724870 h 1765598"/>
                <a:gd name="connsiteX170" fmla="*/ 1777427 w 1844621"/>
                <a:gd name="connsiteY170" fmla="*/ 741158 h 1765598"/>
                <a:gd name="connsiteX171" fmla="*/ 1674396 w 1844621"/>
                <a:gd name="connsiteY171" fmla="*/ 759325 h 1765598"/>
                <a:gd name="connsiteX172" fmla="*/ 1673685 w 1844621"/>
                <a:gd name="connsiteY172" fmla="*/ 753429 h 1765598"/>
                <a:gd name="connsiteX173" fmla="*/ 1670588 w 1844621"/>
                <a:gd name="connsiteY173" fmla="*/ 741719 h 1765598"/>
                <a:gd name="connsiteX174" fmla="*/ 94047 w 1844621"/>
                <a:gd name="connsiteY174" fmla="*/ 719066 h 1765598"/>
                <a:gd name="connsiteX175" fmla="*/ 175129 w 1844621"/>
                <a:gd name="connsiteY175" fmla="*/ 734198 h 1765598"/>
                <a:gd name="connsiteX176" fmla="*/ 171900 w 1844621"/>
                <a:gd name="connsiteY176" fmla="*/ 751906 h 1765598"/>
                <a:gd name="connsiteX177" fmla="*/ 87480 w 1844621"/>
                <a:gd name="connsiteY177" fmla="*/ 736151 h 1765598"/>
                <a:gd name="connsiteX178" fmla="*/ 1732475 w 1844621"/>
                <a:gd name="connsiteY178" fmla="*/ 654227 h 1765598"/>
                <a:gd name="connsiteX179" fmla="*/ 1740061 w 1844621"/>
                <a:gd name="connsiteY179" fmla="*/ 670822 h 1765598"/>
                <a:gd name="connsiteX180" fmla="*/ 1657733 w 1844621"/>
                <a:gd name="connsiteY180" fmla="*/ 693102 h 1765598"/>
                <a:gd name="connsiteX181" fmla="*/ 1653131 w 1844621"/>
                <a:gd name="connsiteY181" fmla="*/ 675699 h 1765598"/>
                <a:gd name="connsiteX182" fmla="*/ 121093 w 1844621"/>
                <a:gd name="connsiteY182" fmla="*/ 648021 h 1765598"/>
                <a:gd name="connsiteX183" fmla="*/ 193564 w 1844621"/>
                <a:gd name="connsiteY183" fmla="*/ 668412 h 1765598"/>
                <a:gd name="connsiteX184" fmla="*/ 187778 w 1844621"/>
                <a:gd name="connsiteY184" fmla="*/ 685483 h 1765598"/>
                <a:gd name="connsiteX185" fmla="*/ 114844 w 1844621"/>
                <a:gd name="connsiteY185" fmla="*/ 664963 h 1765598"/>
                <a:gd name="connsiteX186" fmla="*/ 120799 w 1844621"/>
                <a:gd name="connsiteY186" fmla="*/ 649471 h 1765598"/>
                <a:gd name="connsiteX187" fmla="*/ 1703605 w 1844621"/>
                <a:gd name="connsiteY187" fmla="*/ 584417 h 1765598"/>
                <a:gd name="connsiteX188" fmla="*/ 1707892 w 1844621"/>
                <a:gd name="connsiteY188" fmla="*/ 600448 h 1765598"/>
                <a:gd name="connsiteX189" fmla="*/ 1708508 w 1844621"/>
                <a:gd name="connsiteY189" fmla="*/ 601796 h 1765598"/>
                <a:gd name="connsiteX190" fmla="*/ 1640259 w 1844621"/>
                <a:gd name="connsiteY190" fmla="*/ 627022 h 1765598"/>
                <a:gd name="connsiteX191" fmla="*/ 1639049 w 1844621"/>
                <a:gd name="connsiteY191" fmla="*/ 622444 h 1765598"/>
                <a:gd name="connsiteX192" fmla="*/ 1633440 w 1844621"/>
                <a:gd name="connsiteY192" fmla="*/ 610352 h 1765598"/>
                <a:gd name="connsiteX193" fmla="*/ 136138 w 1844621"/>
                <a:gd name="connsiteY193" fmla="*/ 573632 h 1765598"/>
                <a:gd name="connsiteX194" fmla="*/ 215446 w 1844621"/>
                <a:gd name="connsiteY194" fmla="*/ 603848 h 1765598"/>
                <a:gd name="connsiteX195" fmla="*/ 209665 w 1844621"/>
                <a:gd name="connsiteY195" fmla="*/ 620908 h 1765598"/>
                <a:gd name="connsiteX196" fmla="*/ 132521 w 1844621"/>
                <a:gd name="connsiteY196" fmla="*/ 591516 h 1765598"/>
                <a:gd name="connsiteX197" fmla="*/ 1683900 w 1844621"/>
                <a:gd name="connsiteY197" fmla="*/ 510741 h 1765598"/>
                <a:gd name="connsiteX198" fmla="*/ 1688629 w 1844621"/>
                <a:gd name="connsiteY198" fmla="*/ 528423 h 1765598"/>
                <a:gd name="connsiteX199" fmla="*/ 1612275 w 1844621"/>
                <a:gd name="connsiteY199" fmla="*/ 564725 h 1765598"/>
                <a:gd name="connsiteX200" fmla="*/ 1604700 w 1844621"/>
                <a:gd name="connsiteY200" fmla="*/ 548396 h 1765598"/>
                <a:gd name="connsiteX201" fmla="*/ 147252 w 1844621"/>
                <a:gd name="connsiteY201" fmla="*/ 494765 h 1765598"/>
                <a:gd name="connsiteX202" fmla="*/ 243177 w 1844621"/>
                <a:gd name="connsiteY202" fmla="*/ 541551 h 1765598"/>
                <a:gd name="connsiteX203" fmla="*/ 234224 w 1844621"/>
                <a:gd name="connsiteY203" fmla="*/ 557210 h 1765598"/>
                <a:gd name="connsiteX204" fmla="*/ 146805 w 1844621"/>
                <a:gd name="connsiteY204" fmla="*/ 514573 h 1765598"/>
                <a:gd name="connsiteX205" fmla="*/ 1670480 w 1844621"/>
                <a:gd name="connsiteY205" fmla="*/ 430384 h 1765598"/>
                <a:gd name="connsiteX206" fmla="*/ 1672163 w 1844621"/>
                <a:gd name="connsiteY206" fmla="*/ 450296 h 1765598"/>
                <a:gd name="connsiteX207" fmla="*/ 1583450 w 1844621"/>
                <a:gd name="connsiteY207" fmla="*/ 502701 h 1765598"/>
                <a:gd name="connsiteX208" fmla="*/ 1573155 w 1844621"/>
                <a:gd name="connsiteY208" fmla="*/ 487877 h 1765598"/>
                <a:gd name="connsiteX209" fmla="*/ 149273 w 1844621"/>
                <a:gd name="connsiteY209" fmla="*/ 405169 h 1765598"/>
                <a:gd name="connsiteX210" fmla="*/ 277016 w 1844621"/>
                <a:gd name="connsiteY210" fmla="*/ 482359 h 1765598"/>
                <a:gd name="connsiteX211" fmla="*/ 268080 w 1844621"/>
                <a:gd name="connsiteY211" fmla="*/ 497989 h 1765598"/>
                <a:gd name="connsiteX212" fmla="*/ 148805 w 1844621"/>
                <a:gd name="connsiteY212" fmla="*/ 425916 h 1765598"/>
                <a:gd name="connsiteX213" fmla="*/ 195968 w 1844621"/>
                <a:gd name="connsiteY213" fmla="*/ 338361 h 1765598"/>
                <a:gd name="connsiteX214" fmla="*/ 314600 w 1844621"/>
                <a:gd name="connsiteY214" fmla="*/ 425459 h 1765598"/>
                <a:gd name="connsiteX215" fmla="*/ 302826 w 1844621"/>
                <a:gd name="connsiteY215" fmla="*/ 439145 h 1765598"/>
                <a:gd name="connsiteX216" fmla="*/ 173559 w 1844621"/>
                <a:gd name="connsiteY216" fmla="*/ 344239 h 1765598"/>
                <a:gd name="connsiteX217" fmla="*/ 192568 w 1844621"/>
                <a:gd name="connsiteY217" fmla="*/ 339792 h 1765598"/>
                <a:gd name="connsiteX218" fmla="*/ 1665887 w 1844621"/>
                <a:gd name="connsiteY218" fmla="*/ 337121 h 1765598"/>
                <a:gd name="connsiteX219" fmla="*/ 1664242 w 1844621"/>
                <a:gd name="connsiteY219" fmla="*/ 356571 h 1765598"/>
                <a:gd name="connsiteX220" fmla="*/ 1664553 w 1844621"/>
                <a:gd name="connsiteY220" fmla="*/ 360248 h 1765598"/>
                <a:gd name="connsiteX221" fmla="*/ 1544474 w 1844621"/>
                <a:gd name="connsiteY221" fmla="*/ 446578 h 1765598"/>
                <a:gd name="connsiteX222" fmla="*/ 1534206 w 1844621"/>
                <a:gd name="connsiteY222" fmla="*/ 431793 h 1765598"/>
                <a:gd name="connsiteX223" fmla="*/ 279257 w 1844621"/>
                <a:gd name="connsiteY223" fmla="*/ 303297 h 1765598"/>
                <a:gd name="connsiteX224" fmla="*/ 359087 w 1844621"/>
                <a:gd name="connsiteY224" fmla="*/ 373748 h 1765598"/>
                <a:gd name="connsiteX225" fmla="*/ 347347 w 1844621"/>
                <a:gd name="connsiteY225" fmla="*/ 387394 h 1765598"/>
                <a:gd name="connsiteX226" fmla="*/ 260839 w 1844621"/>
                <a:gd name="connsiteY226" fmla="*/ 311051 h 1765598"/>
                <a:gd name="connsiteX227" fmla="*/ 1595859 w 1844621"/>
                <a:gd name="connsiteY227" fmla="*/ 288337 h 1765598"/>
                <a:gd name="connsiteX228" fmla="*/ 1615448 w 1844621"/>
                <a:gd name="connsiteY228" fmla="*/ 295194 h 1765598"/>
                <a:gd name="connsiteX229" fmla="*/ 1504459 w 1844621"/>
                <a:gd name="connsiteY229" fmla="*/ 391189 h 1765598"/>
                <a:gd name="connsiteX230" fmla="*/ 1491819 w 1844621"/>
                <a:gd name="connsiteY230" fmla="*/ 378322 h 1765598"/>
                <a:gd name="connsiteX231" fmla="*/ 348471 w 1844621"/>
                <a:gd name="connsiteY231" fmla="*/ 263494 h 1765598"/>
                <a:gd name="connsiteX232" fmla="*/ 405504 w 1844621"/>
                <a:gd name="connsiteY232" fmla="*/ 323744 h 1765598"/>
                <a:gd name="connsiteX233" fmla="*/ 394934 w 1844621"/>
                <a:gd name="connsiteY233" fmla="*/ 332080 h 1765598"/>
                <a:gd name="connsiteX234" fmla="*/ 391923 w 1844621"/>
                <a:gd name="connsiteY234" fmla="*/ 335581 h 1765598"/>
                <a:gd name="connsiteX235" fmla="*/ 333116 w 1844621"/>
                <a:gd name="connsiteY235" fmla="*/ 273456 h 1765598"/>
                <a:gd name="connsiteX236" fmla="*/ 1512159 w 1844621"/>
                <a:gd name="connsiteY236" fmla="*/ 259039 h 1765598"/>
                <a:gd name="connsiteX237" fmla="*/ 1530860 w 1844621"/>
                <a:gd name="connsiteY237" fmla="*/ 265585 h 1765598"/>
                <a:gd name="connsiteX238" fmla="*/ 1456606 w 1844621"/>
                <a:gd name="connsiteY238" fmla="*/ 342477 h 1765598"/>
                <a:gd name="connsiteX239" fmla="*/ 1443988 w 1844621"/>
                <a:gd name="connsiteY239" fmla="*/ 329632 h 1765598"/>
                <a:gd name="connsiteX240" fmla="*/ 412110 w 1844621"/>
                <a:gd name="connsiteY240" fmla="*/ 221916 h 1765598"/>
                <a:gd name="connsiteX241" fmla="*/ 459114 w 1844621"/>
                <a:gd name="connsiteY241" fmla="*/ 281464 h 1765598"/>
                <a:gd name="connsiteX242" fmla="*/ 444980 w 1844621"/>
                <a:gd name="connsiteY242" fmla="*/ 292610 h 1765598"/>
                <a:gd name="connsiteX243" fmla="*/ 397097 w 1844621"/>
                <a:gd name="connsiteY243" fmla="*/ 231949 h 1765598"/>
                <a:gd name="connsiteX244" fmla="*/ 411019 w 1844621"/>
                <a:gd name="connsiteY244" fmla="*/ 222917 h 1765598"/>
                <a:gd name="connsiteX245" fmla="*/ 1443396 w 1844621"/>
                <a:gd name="connsiteY245" fmla="*/ 221678 h 1765598"/>
                <a:gd name="connsiteX246" fmla="*/ 1459286 w 1844621"/>
                <a:gd name="connsiteY246" fmla="*/ 230644 h 1765598"/>
                <a:gd name="connsiteX247" fmla="*/ 1406897 w 1844621"/>
                <a:gd name="connsiteY247" fmla="*/ 295670 h 1765598"/>
                <a:gd name="connsiteX248" fmla="*/ 1392300 w 1844621"/>
                <a:gd name="connsiteY248" fmla="*/ 285098 h 1765598"/>
                <a:gd name="connsiteX249" fmla="*/ 1379005 w 1844621"/>
                <a:gd name="connsiteY249" fmla="*/ 182170 h 1765598"/>
                <a:gd name="connsiteX250" fmla="*/ 1391896 w 1844621"/>
                <a:gd name="connsiteY250" fmla="*/ 192619 h 1765598"/>
                <a:gd name="connsiteX251" fmla="*/ 1393186 w 1844621"/>
                <a:gd name="connsiteY251" fmla="*/ 193347 h 1765598"/>
                <a:gd name="connsiteX252" fmla="*/ 1351622 w 1844621"/>
                <a:gd name="connsiteY252" fmla="*/ 255636 h 1765598"/>
                <a:gd name="connsiteX253" fmla="*/ 1337034 w 1844621"/>
                <a:gd name="connsiteY253" fmla="*/ 245070 h 1765598"/>
                <a:gd name="connsiteX254" fmla="*/ 468008 w 1844621"/>
                <a:gd name="connsiteY254" fmla="*/ 170577 h 1765598"/>
                <a:gd name="connsiteX255" fmla="*/ 513069 w 1844621"/>
                <a:gd name="connsiteY255" fmla="*/ 239589 h 1765598"/>
                <a:gd name="connsiteX256" fmla="*/ 510638 w 1844621"/>
                <a:gd name="connsiteY256" fmla="*/ 240828 h 1765598"/>
                <a:gd name="connsiteX257" fmla="*/ 498586 w 1844621"/>
                <a:gd name="connsiteY257" fmla="*/ 250333 h 1765598"/>
                <a:gd name="connsiteX258" fmla="*/ 454568 w 1844621"/>
                <a:gd name="connsiteY258" fmla="*/ 182920 h 1765598"/>
                <a:gd name="connsiteX259" fmla="*/ 1319759 w 1844621"/>
                <a:gd name="connsiteY259" fmla="*/ 134146 h 1765598"/>
                <a:gd name="connsiteX260" fmla="*/ 1333978 w 1844621"/>
                <a:gd name="connsiteY260" fmla="*/ 145672 h 1765598"/>
                <a:gd name="connsiteX261" fmla="*/ 1294036 w 1844621"/>
                <a:gd name="connsiteY261" fmla="*/ 219016 h 1765598"/>
                <a:gd name="connsiteX262" fmla="*/ 1277891 w 1844621"/>
                <a:gd name="connsiteY262" fmla="*/ 211027 h 1765598"/>
                <a:gd name="connsiteX263" fmla="*/ 523355 w 1844621"/>
                <a:gd name="connsiteY263" fmla="*/ 113305 h 1765598"/>
                <a:gd name="connsiteX264" fmla="*/ 573987 w 1844621"/>
                <a:gd name="connsiteY264" fmla="*/ 208530 h 1765598"/>
                <a:gd name="connsiteX265" fmla="*/ 557949 w 1844621"/>
                <a:gd name="connsiteY265" fmla="*/ 216707 h 1765598"/>
                <a:gd name="connsiteX266" fmla="*/ 511350 w 1844621"/>
                <a:gd name="connsiteY266" fmla="*/ 129068 h 1765598"/>
                <a:gd name="connsiteX267" fmla="*/ 1261668 w 1844621"/>
                <a:gd name="connsiteY267" fmla="*/ 77024 h 1765598"/>
                <a:gd name="connsiteX268" fmla="*/ 1274734 w 1844621"/>
                <a:gd name="connsiteY268" fmla="*/ 92144 h 1765598"/>
                <a:gd name="connsiteX269" fmla="*/ 1232872 w 1844621"/>
                <a:gd name="connsiteY269" fmla="*/ 188750 h 1765598"/>
                <a:gd name="connsiteX270" fmla="*/ 1216718 w 1844621"/>
                <a:gd name="connsiteY270" fmla="*/ 180757 h 1765598"/>
                <a:gd name="connsiteX271" fmla="*/ 879964 w 1844621"/>
                <a:gd name="connsiteY271" fmla="*/ 47539 h 1765598"/>
                <a:gd name="connsiteX272" fmla="*/ 896536 w 1844621"/>
                <a:gd name="connsiteY272" fmla="*/ 48415 h 1765598"/>
                <a:gd name="connsiteX273" fmla="*/ 898006 w 1844621"/>
                <a:gd name="connsiteY273" fmla="*/ 48246 h 1765598"/>
                <a:gd name="connsiteX274" fmla="*/ 900930 w 1844621"/>
                <a:gd name="connsiteY274" fmla="*/ 121496 h 1765598"/>
                <a:gd name="connsiteX275" fmla="*/ 882930 w 1844621"/>
                <a:gd name="connsiteY275" fmla="*/ 121839 h 1765598"/>
                <a:gd name="connsiteX276" fmla="*/ 803804 w 1844621"/>
                <a:gd name="connsiteY276" fmla="*/ 43511 h 1765598"/>
                <a:gd name="connsiteX277" fmla="*/ 822082 w 1844621"/>
                <a:gd name="connsiteY277" fmla="*/ 44478 h 1765598"/>
                <a:gd name="connsiteX278" fmla="*/ 832792 w 1844621"/>
                <a:gd name="connsiteY278" fmla="*/ 126618 h 1765598"/>
                <a:gd name="connsiteX279" fmla="*/ 814920 w 1844621"/>
                <a:gd name="connsiteY279" fmla="*/ 128774 h 1765598"/>
                <a:gd name="connsiteX280" fmla="*/ 577653 w 1844621"/>
                <a:gd name="connsiteY280" fmla="*/ 42008 h 1765598"/>
                <a:gd name="connsiteX281" fmla="*/ 634782 w 1844621"/>
                <a:gd name="connsiteY281" fmla="*/ 177534 h 1765598"/>
                <a:gd name="connsiteX282" fmla="*/ 618704 w 1844621"/>
                <a:gd name="connsiteY282" fmla="*/ 185731 h 1765598"/>
                <a:gd name="connsiteX283" fmla="*/ 565079 w 1844621"/>
                <a:gd name="connsiteY283" fmla="*/ 58518 h 1765598"/>
                <a:gd name="connsiteX284" fmla="*/ 973404 w 1844621"/>
                <a:gd name="connsiteY284" fmla="*/ 39567 h 1765598"/>
                <a:gd name="connsiteX285" fmla="*/ 969228 w 1844621"/>
                <a:gd name="connsiteY285" fmla="*/ 123258 h 1765598"/>
                <a:gd name="connsiteX286" fmla="*/ 951312 w 1844621"/>
                <a:gd name="connsiteY286" fmla="*/ 121130 h 1765598"/>
                <a:gd name="connsiteX287" fmla="*/ 955278 w 1844621"/>
                <a:gd name="connsiteY287" fmla="*/ 41654 h 1765598"/>
                <a:gd name="connsiteX288" fmla="*/ 723233 w 1844621"/>
                <a:gd name="connsiteY288" fmla="*/ 31443 h 1765598"/>
                <a:gd name="connsiteX289" fmla="*/ 742691 w 1844621"/>
                <a:gd name="connsiteY289" fmla="*/ 35995 h 1765598"/>
                <a:gd name="connsiteX290" fmla="*/ 765354 w 1844621"/>
                <a:gd name="connsiteY290" fmla="*/ 137622 h 1765598"/>
                <a:gd name="connsiteX291" fmla="*/ 747791 w 1844621"/>
                <a:gd name="connsiteY291" fmla="*/ 141567 h 1765598"/>
                <a:gd name="connsiteX292" fmla="*/ 1051847 w 1844621"/>
                <a:gd name="connsiteY292" fmla="*/ 25765 h 1765598"/>
                <a:gd name="connsiteX293" fmla="*/ 1037014 w 1844621"/>
                <a:gd name="connsiteY293" fmla="*/ 131308 h 1765598"/>
                <a:gd name="connsiteX294" fmla="*/ 1019135 w 1844621"/>
                <a:gd name="connsiteY294" fmla="*/ 129184 h 1765598"/>
                <a:gd name="connsiteX295" fmla="*/ 1032869 w 1844621"/>
                <a:gd name="connsiteY295" fmla="*/ 31462 h 1765598"/>
                <a:gd name="connsiteX296" fmla="*/ 633115 w 1844621"/>
                <a:gd name="connsiteY296" fmla="*/ 6990 h 1765598"/>
                <a:gd name="connsiteX297" fmla="*/ 651107 w 1844621"/>
                <a:gd name="connsiteY297" fmla="*/ 14566 h 1765598"/>
                <a:gd name="connsiteX298" fmla="*/ 654699 w 1844621"/>
                <a:gd name="connsiteY298" fmla="*/ 15406 h 1765598"/>
                <a:gd name="connsiteX299" fmla="*/ 699105 w 1844621"/>
                <a:gd name="connsiteY299" fmla="*/ 154429 h 1765598"/>
                <a:gd name="connsiteX300" fmla="*/ 682029 w 1844621"/>
                <a:gd name="connsiteY300" fmla="*/ 160125 h 1765598"/>
                <a:gd name="connsiteX301" fmla="*/ 1203134 w 1844621"/>
                <a:gd name="connsiteY301" fmla="*/ 4273 h 1765598"/>
                <a:gd name="connsiteX302" fmla="*/ 1213236 w 1844621"/>
                <a:gd name="connsiteY302" fmla="*/ 20976 h 1765598"/>
                <a:gd name="connsiteX303" fmla="*/ 1215649 w 1844621"/>
                <a:gd name="connsiteY303" fmla="*/ 23769 h 1765598"/>
                <a:gd name="connsiteX304" fmla="*/ 1169442 w 1844621"/>
                <a:gd name="connsiteY304" fmla="*/ 163605 h 1765598"/>
                <a:gd name="connsiteX305" fmla="*/ 1152188 w 1844621"/>
                <a:gd name="connsiteY305" fmla="*/ 158449 h 1765598"/>
                <a:gd name="connsiteX306" fmla="*/ 1137683 w 1844621"/>
                <a:gd name="connsiteY306" fmla="*/ 0 h 1765598"/>
                <a:gd name="connsiteX307" fmla="*/ 1104046 w 1844621"/>
                <a:gd name="connsiteY307" fmla="*/ 144062 h 1765598"/>
                <a:gd name="connsiteX308" fmla="*/ 1086767 w 1844621"/>
                <a:gd name="connsiteY308" fmla="*/ 138898 h 1765598"/>
                <a:gd name="connsiteX309" fmla="*/ 1117806 w 1844621"/>
                <a:gd name="connsiteY309" fmla="*/ 5966 h 17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1844621" h="1765598">
                  <a:moveTo>
                    <a:pt x="961691" y="1643760"/>
                  </a:moveTo>
                  <a:lnTo>
                    <a:pt x="964657" y="1718060"/>
                  </a:lnTo>
                  <a:lnTo>
                    <a:pt x="948083" y="1717184"/>
                  </a:lnTo>
                  <a:lnTo>
                    <a:pt x="946614" y="1717353"/>
                  </a:lnTo>
                  <a:lnTo>
                    <a:pt x="943691" y="1644103"/>
                  </a:lnTo>
                  <a:close/>
                  <a:moveTo>
                    <a:pt x="875350" y="1643169"/>
                  </a:moveTo>
                  <a:lnTo>
                    <a:pt x="893299" y="1644629"/>
                  </a:lnTo>
                  <a:lnTo>
                    <a:pt x="889341" y="1723945"/>
                  </a:lnTo>
                  <a:lnTo>
                    <a:pt x="871214" y="1726031"/>
                  </a:lnTo>
                  <a:close/>
                  <a:moveTo>
                    <a:pt x="1029699" y="1636826"/>
                  </a:moveTo>
                  <a:lnTo>
                    <a:pt x="1040815" y="1722087"/>
                  </a:lnTo>
                  <a:lnTo>
                    <a:pt x="1022537" y="1721121"/>
                  </a:lnTo>
                  <a:lnTo>
                    <a:pt x="1011828" y="1638982"/>
                  </a:lnTo>
                  <a:close/>
                  <a:moveTo>
                    <a:pt x="807350" y="1636115"/>
                  </a:moveTo>
                  <a:lnTo>
                    <a:pt x="822430" y="1638864"/>
                  </a:lnTo>
                  <a:lnTo>
                    <a:pt x="825110" y="1639083"/>
                  </a:lnTo>
                  <a:lnTo>
                    <a:pt x="811751" y="1734136"/>
                  </a:lnTo>
                  <a:lnTo>
                    <a:pt x="792774" y="1739833"/>
                  </a:lnTo>
                  <a:close/>
                  <a:moveTo>
                    <a:pt x="1096827" y="1624033"/>
                  </a:moveTo>
                  <a:lnTo>
                    <a:pt x="1121385" y="1734155"/>
                  </a:lnTo>
                  <a:lnTo>
                    <a:pt x="1101928" y="1729603"/>
                  </a:lnTo>
                  <a:lnTo>
                    <a:pt x="1079265" y="1627978"/>
                  </a:lnTo>
                  <a:close/>
                  <a:moveTo>
                    <a:pt x="740342" y="1622534"/>
                  </a:moveTo>
                  <a:lnTo>
                    <a:pt x="749046" y="1625484"/>
                  </a:lnTo>
                  <a:lnTo>
                    <a:pt x="757767" y="1627074"/>
                  </a:lnTo>
                  <a:lnTo>
                    <a:pt x="726815" y="1759631"/>
                  </a:lnTo>
                  <a:lnTo>
                    <a:pt x="706937" y="1765598"/>
                  </a:lnTo>
                  <a:close/>
                  <a:moveTo>
                    <a:pt x="1162592" y="1605474"/>
                  </a:moveTo>
                  <a:lnTo>
                    <a:pt x="1211506" y="1758609"/>
                  </a:lnTo>
                  <a:lnTo>
                    <a:pt x="1193512" y="1751032"/>
                  </a:lnTo>
                  <a:lnTo>
                    <a:pt x="1189921" y="1750192"/>
                  </a:lnTo>
                  <a:lnTo>
                    <a:pt x="1145515" y="1611170"/>
                  </a:lnTo>
                  <a:close/>
                  <a:moveTo>
                    <a:pt x="675637" y="1600604"/>
                  </a:moveTo>
                  <a:lnTo>
                    <a:pt x="692686" y="1606382"/>
                  </a:lnTo>
                  <a:lnTo>
                    <a:pt x="641486" y="1761326"/>
                  </a:lnTo>
                  <a:lnTo>
                    <a:pt x="631383" y="1744623"/>
                  </a:lnTo>
                  <a:lnTo>
                    <a:pt x="628970" y="1741831"/>
                  </a:lnTo>
                  <a:close/>
                  <a:moveTo>
                    <a:pt x="1225916" y="1579868"/>
                  </a:moveTo>
                  <a:lnTo>
                    <a:pt x="1279540" y="1707080"/>
                  </a:lnTo>
                  <a:lnTo>
                    <a:pt x="1266966" y="1723591"/>
                  </a:lnTo>
                  <a:lnTo>
                    <a:pt x="1209837" y="1588066"/>
                  </a:lnTo>
                  <a:close/>
                  <a:moveTo>
                    <a:pt x="610954" y="1578681"/>
                  </a:moveTo>
                  <a:lnTo>
                    <a:pt x="628059" y="1584478"/>
                  </a:lnTo>
                  <a:lnTo>
                    <a:pt x="582951" y="1688574"/>
                  </a:lnTo>
                  <a:lnTo>
                    <a:pt x="569886" y="1673454"/>
                  </a:lnTo>
                  <a:close/>
                  <a:moveTo>
                    <a:pt x="1286670" y="1548893"/>
                  </a:moveTo>
                  <a:lnTo>
                    <a:pt x="1333269" y="1636531"/>
                  </a:lnTo>
                  <a:lnTo>
                    <a:pt x="1321264" y="1652294"/>
                  </a:lnTo>
                  <a:lnTo>
                    <a:pt x="1270632" y="1557070"/>
                  </a:lnTo>
                  <a:close/>
                  <a:moveTo>
                    <a:pt x="551444" y="1545001"/>
                  </a:moveTo>
                  <a:lnTo>
                    <a:pt x="567074" y="1553937"/>
                  </a:lnTo>
                  <a:lnTo>
                    <a:pt x="524862" y="1631452"/>
                  </a:lnTo>
                  <a:lnTo>
                    <a:pt x="510642" y="1619926"/>
                  </a:lnTo>
                  <a:close/>
                  <a:moveTo>
                    <a:pt x="1346034" y="1515267"/>
                  </a:moveTo>
                  <a:lnTo>
                    <a:pt x="1390051" y="1582679"/>
                  </a:lnTo>
                  <a:lnTo>
                    <a:pt x="1376613" y="1595021"/>
                  </a:lnTo>
                  <a:lnTo>
                    <a:pt x="1331552" y="1526010"/>
                  </a:lnTo>
                  <a:lnTo>
                    <a:pt x="1333983" y="1524770"/>
                  </a:lnTo>
                  <a:close/>
                  <a:moveTo>
                    <a:pt x="492213" y="1511140"/>
                  </a:moveTo>
                  <a:lnTo>
                    <a:pt x="507877" y="1520095"/>
                  </a:lnTo>
                  <a:lnTo>
                    <a:pt x="465615" y="1583429"/>
                  </a:lnTo>
                  <a:lnTo>
                    <a:pt x="452723" y="1572979"/>
                  </a:lnTo>
                  <a:lnTo>
                    <a:pt x="451434" y="1572252"/>
                  </a:lnTo>
                  <a:close/>
                  <a:moveTo>
                    <a:pt x="1399641" y="1472989"/>
                  </a:moveTo>
                  <a:lnTo>
                    <a:pt x="1447523" y="1533649"/>
                  </a:lnTo>
                  <a:lnTo>
                    <a:pt x="1433600" y="1542681"/>
                  </a:lnTo>
                  <a:lnTo>
                    <a:pt x="1432510" y="1543682"/>
                  </a:lnTo>
                  <a:lnTo>
                    <a:pt x="1385507" y="1484135"/>
                  </a:lnTo>
                  <a:close/>
                  <a:moveTo>
                    <a:pt x="439084" y="1468240"/>
                  </a:moveTo>
                  <a:lnTo>
                    <a:pt x="452737" y="1479985"/>
                  </a:lnTo>
                  <a:lnTo>
                    <a:pt x="401226" y="1543921"/>
                  </a:lnTo>
                  <a:lnTo>
                    <a:pt x="385335" y="1534955"/>
                  </a:lnTo>
                  <a:close/>
                  <a:moveTo>
                    <a:pt x="1452700" y="1430017"/>
                  </a:moveTo>
                  <a:lnTo>
                    <a:pt x="1511505" y="1492141"/>
                  </a:lnTo>
                  <a:lnTo>
                    <a:pt x="1496150" y="1502102"/>
                  </a:lnTo>
                  <a:lnTo>
                    <a:pt x="1439119" y="1441854"/>
                  </a:lnTo>
                  <a:lnTo>
                    <a:pt x="1449687" y="1433519"/>
                  </a:lnTo>
                  <a:close/>
                  <a:moveTo>
                    <a:pt x="387391" y="1423768"/>
                  </a:moveTo>
                  <a:lnTo>
                    <a:pt x="401059" y="1435526"/>
                  </a:lnTo>
                  <a:lnTo>
                    <a:pt x="332463" y="1506560"/>
                  </a:lnTo>
                  <a:lnTo>
                    <a:pt x="313761" y="1500014"/>
                  </a:lnTo>
                  <a:close/>
                  <a:moveTo>
                    <a:pt x="1497274" y="1378205"/>
                  </a:moveTo>
                  <a:lnTo>
                    <a:pt x="1583781" y="1454547"/>
                  </a:lnTo>
                  <a:lnTo>
                    <a:pt x="1565364" y="1462300"/>
                  </a:lnTo>
                  <a:lnTo>
                    <a:pt x="1485535" y="1391850"/>
                  </a:lnTo>
                  <a:close/>
                  <a:moveTo>
                    <a:pt x="342078" y="1372754"/>
                  </a:moveTo>
                  <a:lnTo>
                    <a:pt x="353236" y="1386902"/>
                  </a:lnTo>
                  <a:lnTo>
                    <a:pt x="248764" y="1477262"/>
                  </a:lnTo>
                  <a:lnTo>
                    <a:pt x="229175" y="1470405"/>
                  </a:lnTo>
                  <a:close/>
                  <a:moveTo>
                    <a:pt x="1541797" y="1326453"/>
                  </a:moveTo>
                  <a:lnTo>
                    <a:pt x="1671063" y="1421359"/>
                  </a:lnTo>
                  <a:lnTo>
                    <a:pt x="1652052" y="1425806"/>
                  </a:lnTo>
                  <a:lnTo>
                    <a:pt x="1648653" y="1427237"/>
                  </a:lnTo>
                  <a:lnTo>
                    <a:pt x="1530022" y="1340139"/>
                  </a:lnTo>
                  <a:close/>
                  <a:moveTo>
                    <a:pt x="299862" y="1319225"/>
                  </a:moveTo>
                  <a:lnTo>
                    <a:pt x="311019" y="1333372"/>
                  </a:lnTo>
                  <a:lnTo>
                    <a:pt x="178732" y="1428480"/>
                  </a:lnTo>
                  <a:lnTo>
                    <a:pt x="180377" y="1409027"/>
                  </a:lnTo>
                  <a:lnTo>
                    <a:pt x="180067" y="1405352"/>
                  </a:lnTo>
                  <a:close/>
                  <a:moveTo>
                    <a:pt x="1576542" y="1267609"/>
                  </a:moveTo>
                  <a:lnTo>
                    <a:pt x="1695816" y="1339681"/>
                  </a:lnTo>
                  <a:lnTo>
                    <a:pt x="1695348" y="1360430"/>
                  </a:lnTo>
                  <a:lnTo>
                    <a:pt x="1567606" y="1283241"/>
                  </a:lnTo>
                  <a:close/>
                  <a:moveTo>
                    <a:pt x="263531" y="1261503"/>
                  </a:moveTo>
                  <a:lnTo>
                    <a:pt x="271723" y="1277570"/>
                  </a:lnTo>
                  <a:lnTo>
                    <a:pt x="174140" y="1335215"/>
                  </a:lnTo>
                  <a:lnTo>
                    <a:pt x="172457" y="1315303"/>
                  </a:lnTo>
                  <a:close/>
                  <a:moveTo>
                    <a:pt x="1610398" y="1208387"/>
                  </a:moveTo>
                  <a:lnTo>
                    <a:pt x="1697816" y="1251024"/>
                  </a:lnTo>
                  <a:lnTo>
                    <a:pt x="1697369" y="1270832"/>
                  </a:lnTo>
                  <a:lnTo>
                    <a:pt x="1601446" y="1224047"/>
                  </a:lnTo>
                  <a:close/>
                  <a:moveTo>
                    <a:pt x="232566" y="1200770"/>
                  </a:moveTo>
                  <a:lnTo>
                    <a:pt x="240745" y="1216812"/>
                  </a:lnTo>
                  <a:lnTo>
                    <a:pt x="160720" y="1254859"/>
                  </a:lnTo>
                  <a:lnTo>
                    <a:pt x="155991" y="1237178"/>
                  </a:lnTo>
                  <a:close/>
                  <a:moveTo>
                    <a:pt x="1634958" y="1144690"/>
                  </a:moveTo>
                  <a:lnTo>
                    <a:pt x="1712099" y="1174082"/>
                  </a:lnTo>
                  <a:lnTo>
                    <a:pt x="1708482" y="1191966"/>
                  </a:lnTo>
                  <a:lnTo>
                    <a:pt x="1629176" y="1161750"/>
                  </a:lnTo>
                  <a:close/>
                  <a:moveTo>
                    <a:pt x="204756" y="1138431"/>
                  </a:moveTo>
                  <a:lnTo>
                    <a:pt x="210455" y="1155515"/>
                  </a:lnTo>
                  <a:lnTo>
                    <a:pt x="141015" y="1181182"/>
                  </a:lnTo>
                  <a:lnTo>
                    <a:pt x="136727" y="1165150"/>
                  </a:lnTo>
                  <a:lnTo>
                    <a:pt x="136112" y="1163804"/>
                  </a:lnTo>
                  <a:close/>
                  <a:moveTo>
                    <a:pt x="1656844" y="1080115"/>
                  </a:moveTo>
                  <a:lnTo>
                    <a:pt x="1729776" y="1100634"/>
                  </a:lnTo>
                  <a:lnTo>
                    <a:pt x="1723821" y="1116126"/>
                  </a:lnTo>
                  <a:lnTo>
                    <a:pt x="1723528" y="1117576"/>
                  </a:lnTo>
                  <a:lnTo>
                    <a:pt x="1651058" y="1097186"/>
                  </a:lnTo>
                  <a:close/>
                  <a:moveTo>
                    <a:pt x="184625" y="1073110"/>
                  </a:moveTo>
                  <a:lnTo>
                    <a:pt x="188043" y="1088326"/>
                  </a:lnTo>
                  <a:lnTo>
                    <a:pt x="188810" y="1090624"/>
                  </a:lnTo>
                  <a:lnTo>
                    <a:pt x="112145" y="1111372"/>
                  </a:lnTo>
                  <a:lnTo>
                    <a:pt x="104560" y="1094778"/>
                  </a:lnTo>
                  <a:close/>
                  <a:moveTo>
                    <a:pt x="1672722" y="1013691"/>
                  </a:moveTo>
                  <a:lnTo>
                    <a:pt x="1757141" y="1029446"/>
                  </a:lnTo>
                  <a:lnTo>
                    <a:pt x="1750574" y="1046531"/>
                  </a:lnTo>
                  <a:lnTo>
                    <a:pt x="1669493" y="1031399"/>
                  </a:lnTo>
                  <a:close/>
                  <a:moveTo>
                    <a:pt x="170225" y="1006273"/>
                  </a:moveTo>
                  <a:lnTo>
                    <a:pt x="170936" y="1012170"/>
                  </a:lnTo>
                  <a:lnTo>
                    <a:pt x="173584" y="1023958"/>
                  </a:lnTo>
                  <a:lnTo>
                    <a:pt x="78475" y="1040728"/>
                  </a:lnTo>
                  <a:lnTo>
                    <a:pt x="67193" y="1024440"/>
                  </a:lnTo>
                  <a:close/>
                  <a:moveTo>
                    <a:pt x="1681368" y="945892"/>
                  </a:moveTo>
                  <a:lnTo>
                    <a:pt x="1793516" y="956550"/>
                  </a:lnTo>
                  <a:lnTo>
                    <a:pt x="1783173" y="973649"/>
                  </a:lnTo>
                  <a:lnTo>
                    <a:pt x="1679909" y="963835"/>
                  </a:lnTo>
                  <a:close/>
                  <a:moveTo>
                    <a:pt x="162034" y="938372"/>
                  </a:moveTo>
                  <a:lnTo>
                    <a:pt x="164191" y="956254"/>
                  </a:lnTo>
                  <a:lnTo>
                    <a:pt x="27981" y="967828"/>
                  </a:lnTo>
                  <a:lnTo>
                    <a:pt x="16164" y="950767"/>
                  </a:lnTo>
                  <a:close/>
                  <a:moveTo>
                    <a:pt x="1683923" y="877596"/>
                  </a:moveTo>
                  <a:lnTo>
                    <a:pt x="1844621" y="878397"/>
                  </a:lnTo>
                  <a:lnTo>
                    <a:pt x="1831855" y="893168"/>
                  </a:lnTo>
                  <a:lnTo>
                    <a:pt x="1829946" y="896325"/>
                  </a:lnTo>
                  <a:lnTo>
                    <a:pt x="1684266" y="895598"/>
                  </a:lnTo>
                  <a:close/>
                  <a:moveTo>
                    <a:pt x="14676" y="869273"/>
                  </a:moveTo>
                  <a:lnTo>
                    <a:pt x="160356" y="869999"/>
                  </a:lnTo>
                  <a:lnTo>
                    <a:pt x="160699" y="888001"/>
                  </a:lnTo>
                  <a:lnTo>
                    <a:pt x="0" y="887200"/>
                  </a:lnTo>
                  <a:lnTo>
                    <a:pt x="12766" y="872429"/>
                  </a:lnTo>
                  <a:close/>
                  <a:moveTo>
                    <a:pt x="1816638" y="797770"/>
                  </a:moveTo>
                  <a:lnTo>
                    <a:pt x="1828455" y="814831"/>
                  </a:lnTo>
                  <a:lnTo>
                    <a:pt x="1682588" y="827227"/>
                  </a:lnTo>
                  <a:lnTo>
                    <a:pt x="1680430" y="809345"/>
                  </a:lnTo>
                  <a:close/>
                  <a:moveTo>
                    <a:pt x="61447" y="791950"/>
                  </a:moveTo>
                  <a:lnTo>
                    <a:pt x="164713" y="801763"/>
                  </a:lnTo>
                  <a:lnTo>
                    <a:pt x="163253" y="819705"/>
                  </a:lnTo>
                  <a:lnTo>
                    <a:pt x="51105" y="809048"/>
                  </a:lnTo>
                  <a:close/>
                  <a:moveTo>
                    <a:pt x="1766145" y="724870"/>
                  </a:moveTo>
                  <a:lnTo>
                    <a:pt x="1777427" y="741158"/>
                  </a:lnTo>
                  <a:lnTo>
                    <a:pt x="1674396" y="759325"/>
                  </a:lnTo>
                  <a:lnTo>
                    <a:pt x="1673685" y="753429"/>
                  </a:lnTo>
                  <a:lnTo>
                    <a:pt x="1670588" y="741719"/>
                  </a:lnTo>
                  <a:close/>
                  <a:moveTo>
                    <a:pt x="94047" y="719066"/>
                  </a:moveTo>
                  <a:lnTo>
                    <a:pt x="175129" y="734198"/>
                  </a:lnTo>
                  <a:lnTo>
                    <a:pt x="171900" y="751906"/>
                  </a:lnTo>
                  <a:lnTo>
                    <a:pt x="87480" y="736151"/>
                  </a:lnTo>
                  <a:close/>
                  <a:moveTo>
                    <a:pt x="1732475" y="654227"/>
                  </a:moveTo>
                  <a:lnTo>
                    <a:pt x="1740061" y="670822"/>
                  </a:lnTo>
                  <a:lnTo>
                    <a:pt x="1657733" y="693102"/>
                  </a:lnTo>
                  <a:lnTo>
                    <a:pt x="1653131" y="675699"/>
                  </a:lnTo>
                  <a:close/>
                  <a:moveTo>
                    <a:pt x="121093" y="648021"/>
                  </a:moveTo>
                  <a:lnTo>
                    <a:pt x="193564" y="668412"/>
                  </a:lnTo>
                  <a:lnTo>
                    <a:pt x="187778" y="685483"/>
                  </a:lnTo>
                  <a:lnTo>
                    <a:pt x="114844" y="664963"/>
                  </a:lnTo>
                  <a:lnTo>
                    <a:pt x="120799" y="649471"/>
                  </a:lnTo>
                  <a:close/>
                  <a:moveTo>
                    <a:pt x="1703605" y="584417"/>
                  </a:moveTo>
                  <a:lnTo>
                    <a:pt x="1707892" y="600448"/>
                  </a:lnTo>
                  <a:lnTo>
                    <a:pt x="1708508" y="601796"/>
                  </a:lnTo>
                  <a:lnTo>
                    <a:pt x="1640259" y="627022"/>
                  </a:lnTo>
                  <a:lnTo>
                    <a:pt x="1639049" y="622444"/>
                  </a:lnTo>
                  <a:lnTo>
                    <a:pt x="1633440" y="610352"/>
                  </a:lnTo>
                  <a:close/>
                  <a:moveTo>
                    <a:pt x="136138" y="573632"/>
                  </a:moveTo>
                  <a:lnTo>
                    <a:pt x="215446" y="603848"/>
                  </a:lnTo>
                  <a:lnTo>
                    <a:pt x="209665" y="620908"/>
                  </a:lnTo>
                  <a:lnTo>
                    <a:pt x="132521" y="591516"/>
                  </a:lnTo>
                  <a:close/>
                  <a:moveTo>
                    <a:pt x="1683900" y="510741"/>
                  </a:moveTo>
                  <a:lnTo>
                    <a:pt x="1688629" y="528423"/>
                  </a:lnTo>
                  <a:lnTo>
                    <a:pt x="1612275" y="564725"/>
                  </a:lnTo>
                  <a:lnTo>
                    <a:pt x="1604700" y="548396"/>
                  </a:lnTo>
                  <a:close/>
                  <a:moveTo>
                    <a:pt x="147252" y="494765"/>
                  </a:moveTo>
                  <a:lnTo>
                    <a:pt x="243177" y="541551"/>
                  </a:lnTo>
                  <a:lnTo>
                    <a:pt x="234224" y="557210"/>
                  </a:lnTo>
                  <a:lnTo>
                    <a:pt x="146805" y="514573"/>
                  </a:lnTo>
                  <a:close/>
                  <a:moveTo>
                    <a:pt x="1670480" y="430384"/>
                  </a:moveTo>
                  <a:lnTo>
                    <a:pt x="1672163" y="450296"/>
                  </a:lnTo>
                  <a:lnTo>
                    <a:pt x="1583450" y="502701"/>
                  </a:lnTo>
                  <a:lnTo>
                    <a:pt x="1573155" y="487877"/>
                  </a:lnTo>
                  <a:close/>
                  <a:moveTo>
                    <a:pt x="149273" y="405169"/>
                  </a:moveTo>
                  <a:lnTo>
                    <a:pt x="277016" y="482359"/>
                  </a:lnTo>
                  <a:lnTo>
                    <a:pt x="268080" y="497989"/>
                  </a:lnTo>
                  <a:lnTo>
                    <a:pt x="148805" y="425916"/>
                  </a:lnTo>
                  <a:close/>
                  <a:moveTo>
                    <a:pt x="195968" y="338361"/>
                  </a:moveTo>
                  <a:lnTo>
                    <a:pt x="314600" y="425459"/>
                  </a:lnTo>
                  <a:lnTo>
                    <a:pt x="302826" y="439145"/>
                  </a:lnTo>
                  <a:lnTo>
                    <a:pt x="173559" y="344239"/>
                  </a:lnTo>
                  <a:lnTo>
                    <a:pt x="192568" y="339792"/>
                  </a:lnTo>
                  <a:close/>
                  <a:moveTo>
                    <a:pt x="1665887" y="337121"/>
                  </a:moveTo>
                  <a:lnTo>
                    <a:pt x="1664242" y="356571"/>
                  </a:lnTo>
                  <a:lnTo>
                    <a:pt x="1664553" y="360248"/>
                  </a:lnTo>
                  <a:lnTo>
                    <a:pt x="1544474" y="446578"/>
                  </a:lnTo>
                  <a:lnTo>
                    <a:pt x="1534206" y="431793"/>
                  </a:lnTo>
                  <a:close/>
                  <a:moveTo>
                    <a:pt x="279257" y="303297"/>
                  </a:moveTo>
                  <a:lnTo>
                    <a:pt x="359087" y="373748"/>
                  </a:lnTo>
                  <a:lnTo>
                    <a:pt x="347347" y="387394"/>
                  </a:lnTo>
                  <a:lnTo>
                    <a:pt x="260839" y="311051"/>
                  </a:lnTo>
                  <a:close/>
                  <a:moveTo>
                    <a:pt x="1595859" y="288337"/>
                  </a:moveTo>
                  <a:lnTo>
                    <a:pt x="1615448" y="295194"/>
                  </a:lnTo>
                  <a:lnTo>
                    <a:pt x="1504459" y="391189"/>
                  </a:lnTo>
                  <a:lnTo>
                    <a:pt x="1491819" y="378322"/>
                  </a:lnTo>
                  <a:close/>
                  <a:moveTo>
                    <a:pt x="348471" y="263494"/>
                  </a:moveTo>
                  <a:lnTo>
                    <a:pt x="405504" y="323744"/>
                  </a:lnTo>
                  <a:lnTo>
                    <a:pt x="394934" y="332080"/>
                  </a:lnTo>
                  <a:lnTo>
                    <a:pt x="391923" y="335581"/>
                  </a:lnTo>
                  <a:lnTo>
                    <a:pt x="333116" y="273456"/>
                  </a:lnTo>
                  <a:close/>
                  <a:moveTo>
                    <a:pt x="1512159" y="259039"/>
                  </a:moveTo>
                  <a:lnTo>
                    <a:pt x="1530860" y="265585"/>
                  </a:lnTo>
                  <a:lnTo>
                    <a:pt x="1456606" y="342477"/>
                  </a:lnTo>
                  <a:lnTo>
                    <a:pt x="1443988" y="329632"/>
                  </a:lnTo>
                  <a:close/>
                  <a:moveTo>
                    <a:pt x="412110" y="221916"/>
                  </a:moveTo>
                  <a:lnTo>
                    <a:pt x="459114" y="281464"/>
                  </a:lnTo>
                  <a:lnTo>
                    <a:pt x="444980" y="292610"/>
                  </a:lnTo>
                  <a:lnTo>
                    <a:pt x="397097" y="231949"/>
                  </a:lnTo>
                  <a:lnTo>
                    <a:pt x="411019" y="222917"/>
                  </a:lnTo>
                  <a:close/>
                  <a:moveTo>
                    <a:pt x="1443396" y="221678"/>
                  </a:moveTo>
                  <a:lnTo>
                    <a:pt x="1459286" y="230644"/>
                  </a:lnTo>
                  <a:lnTo>
                    <a:pt x="1406897" y="295670"/>
                  </a:lnTo>
                  <a:lnTo>
                    <a:pt x="1392300" y="285098"/>
                  </a:lnTo>
                  <a:close/>
                  <a:moveTo>
                    <a:pt x="1379005" y="182170"/>
                  </a:moveTo>
                  <a:lnTo>
                    <a:pt x="1391896" y="192619"/>
                  </a:lnTo>
                  <a:lnTo>
                    <a:pt x="1393186" y="193347"/>
                  </a:lnTo>
                  <a:lnTo>
                    <a:pt x="1351622" y="255636"/>
                  </a:lnTo>
                  <a:lnTo>
                    <a:pt x="1337034" y="245070"/>
                  </a:lnTo>
                  <a:close/>
                  <a:moveTo>
                    <a:pt x="468008" y="170577"/>
                  </a:moveTo>
                  <a:lnTo>
                    <a:pt x="513069" y="239589"/>
                  </a:lnTo>
                  <a:lnTo>
                    <a:pt x="510638" y="240828"/>
                  </a:lnTo>
                  <a:lnTo>
                    <a:pt x="498586" y="250333"/>
                  </a:lnTo>
                  <a:lnTo>
                    <a:pt x="454568" y="182920"/>
                  </a:lnTo>
                  <a:close/>
                  <a:moveTo>
                    <a:pt x="1319759" y="134146"/>
                  </a:moveTo>
                  <a:lnTo>
                    <a:pt x="1333978" y="145672"/>
                  </a:lnTo>
                  <a:lnTo>
                    <a:pt x="1294036" y="219016"/>
                  </a:lnTo>
                  <a:lnTo>
                    <a:pt x="1277891" y="211027"/>
                  </a:lnTo>
                  <a:close/>
                  <a:moveTo>
                    <a:pt x="523355" y="113305"/>
                  </a:moveTo>
                  <a:lnTo>
                    <a:pt x="573987" y="208530"/>
                  </a:lnTo>
                  <a:lnTo>
                    <a:pt x="557949" y="216707"/>
                  </a:lnTo>
                  <a:lnTo>
                    <a:pt x="511350" y="129068"/>
                  </a:lnTo>
                  <a:close/>
                  <a:moveTo>
                    <a:pt x="1261668" y="77024"/>
                  </a:moveTo>
                  <a:lnTo>
                    <a:pt x="1274734" y="92144"/>
                  </a:lnTo>
                  <a:lnTo>
                    <a:pt x="1232872" y="188750"/>
                  </a:lnTo>
                  <a:lnTo>
                    <a:pt x="1216718" y="180757"/>
                  </a:lnTo>
                  <a:close/>
                  <a:moveTo>
                    <a:pt x="879964" y="47539"/>
                  </a:moveTo>
                  <a:lnTo>
                    <a:pt x="896536" y="48415"/>
                  </a:lnTo>
                  <a:lnTo>
                    <a:pt x="898006" y="48246"/>
                  </a:lnTo>
                  <a:lnTo>
                    <a:pt x="900930" y="121496"/>
                  </a:lnTo>
                  <a:lnTo>
                    <a:pt x="882930" y="121839"/>
                  </a:lnTo>
                  <a:close/>
                  <a:moveTo>
                    <a:pt x="803804" y="43511"/>
                  </a:moveTo>
                  <a:lnTo>
                    <a:pt x="822082" y="44478"/>
                  </a:lnTo>
                  <a:lnTo>
                    <a:pt x="832792" y="126618"/>
                  </a:lnTo>
                  <a:lnTo>
                    <a:pt x="814920" y="128774"/>
                  </a:lnTo>
                  <a:close/>
                  <a:moveTo>
                    <a:pt x="577653" y="42008"/>
                  </a:moveTo>
                  <a:lnTo>
                    <a:pt x="634782" y="177534"/>
                  </a:lnTo>
                  <a:lnTo>
                    <a:pt x="618704" y="185731"/>
                  </a:lnTo>
                  <a:lnTo>
                    <a:pt x="565079" y="58518"/>
                  </a:lnTo>
                  <a:close/>
                  <a:moveTo>
                    <a:pt x="973404" y="39567"/>
                  </a:moveTo>
                  <a:lnTo>
                    <a:pt x="969228" y="123258"/>
                  </a:lnTo>
                  <a:lnTo>
                    <a:pt x="951312" y="121130"/>
                  </a:lnTo>
                  <a:lnTo>
                    <a:pt x="955278" y="41654"/>
                  </a:lnTo>
                  <a:close/>
                  <a:moveTo>
                    <a:pt x="723233" y="31443"/>
                  </a:moveTo>
                  <a:lnTo>
                    <a:pt x="742691" y="35995"/>
                  </a:lnTo>
                  <a:lnTo>
                    <a:pt x="765354" y="137622"/>
                  </a:lnTo>
                  <a:lnTo>
                    <a:pt x="747791" y="141567"/>
                  </a:lnTo>
                  <a:close/>
                  <a:moveTo>
                    <a:pt x="1051847" y="25765"/>
                  </a:moveTo>
                  <a:lnTo>
                    <a:pt x="1037014" y="131308"/>
                  </a:lnTo>
                  <a:lnTo>
                    <a:pt x="1019135" y="129184"/>
                  </a:lnTo>
                  <a:lnTo>
                    <a:pt x="1032869" y="31462"/>
                  </a:lnTo>
                  <a:close/>
                  <a:moveTo>
                    <a:pt x="633115" y="6990"/>
                  </a:moveTo>
                  <a:lnTo>
                    <a:pt x="651107" y="14566"/>
                  </a:lnTo>
                  <a:lnTo>
                    <a:pt x="654699" y="15406"/>
                  </a:lnTo>
                  <a:lnTo>
                    <a:pt x="699105" y="154429"/>
                  </a:lnTo>
                  <a:lnTo>
                    <a:pt x="682029" y="160125"/>
                  </a:lnTo>
                  <a:close/>
                  <a:moveTo>
                    <a:pt x="1203134" y="4273"/>
                  </a:moveTo>
                  <a:lnTo>
                    <a:pt x="1213236" y="20976"/>
                  </a:lnTo>
                  <a:lnTo>
                    <a:pt x="1215649" y="23769"/>
                  </a:lnTo>
                  <a:lnTo>
                    <a:pt x="1169442" y="163605"/>
                  </a:lnTo>
                  <a:lnTo>
                    <a:pt x="1152188" y="158449"/>
                  </a:lnTo>
                  <a:close/>
                  <a:moveTo>
                    <a:pt x="1137683" y="0"/>
                  </a:moveTo>
                  <a:lnTo>
                    <a:pt x="1104046" y="144062"/>
                  </a:lnTo>
                  <a:lnTo>
                    <a:pt x="1086767" y="138898"/>
                  </a:lnTo>
                  <a:lnTo>
                    <a:pt x="1117806" y="596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sz="2800"/>
            </a:p>
          </p:txBody>
        </p:sp>
        <p:sp>
          <p:nvSpPr>
            <p:cNvPr id="1048825" name="MH_SubTitle_2"/>
            <p:cNvSpPr/>
            <p:nvPr>
              <p:custDataLst>
                <p:tags r:id="rId5"/>
              </p:custDataLst>
            </p:nvPr>
          </p:nvSpPr>
          <p:spPr>
            <a:xfrm>
              <a:off x="5216214" y="2260289"/>
              <a:ext cx="1686548" cy="1686548"/>
            </a:xfrm>
            <a:custGeom>
              <a:avLst/>
              <a:gdLst>
                <a:gd name="connsiteX0" fmla="*/ 766985 w 1487101"/>
                <a:gd name="connsiteY0" fmla="*/ 20013 h 1487102"/>
                <a:gd name="connsiteX1" fmla="*/ 620740 w 1487101"/>
                <a:gd name="connsiteY1" fmla="*/ 30273 h 1487102"/>
                <a:gd name="connsiteX2" fmla="*/ 30272 w 1487101"/>
                <a:gd name="connsiteY2" fmla="*/ 866362 h 1487102"/>
                <a:gd name="connsiteX3" fmla="*/ 866362 w 1487101"/>
                <a:gd name="connsiteY3" fmla="*/ 1456830 h 1487102"/>
                <a:gd name="connsiteX4" fmla="*/ 1456829 w 1487101"/>
                <a:gd name="connsiteY4" fmla="*/ 620740 h 1487102"/>
                <a:gd name="connsiteX5" fmla="*/ 766985 w 1487101"/>
                <a:gd name="connsiteY5" fmla="*/ 20013 h 1487102"/>
                <a:gd name="connsiteX6" fmla="*/ 767622 w 1487101"/>
                <a:gd name="connsiteY6" fmla="*/ 364 h 1487102"/>
                <a:gd name="connsiteX7" fmla="*/ 1476200 w 1487101"/>
                <a:gd name="connsiteY7" fmla="*/ 617405 h 1487102"/>
                <a:gd name="connsiteX8" fmla="*/ 869697 w 1487101"/>
                <a:gd name="connsiteY8" fmla="*/ 1476201 h 1487102"/>
                <a:gd name="connsiteX9" fmla="*/ 10901 w 1487101"/>
                <a:gd name="connsiteY9" fmla="*/ 869698 h 1487102"/>
                <a:gd name="connsiteX10" fmla="*/ 617404 w 1487101"/>
                <a:gd name="connsiteY10" fmla="*/ 10902 h 1487102"/>
                <a:gd name="connsiteX11" fmla="*/ 767622 w 1487101"/>
                <a:gd name="connsiteY11" fmla="*/ 364 h 148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7101" h="1487102">
                  <a:moveTo>
                    <a:pt x="766985" y="20013"/>
                  </a:moveTo>
                  <a:cubicBezTo>
                    <a:pt x="718916" y="18506"/>
                    <a:pt x="669981" y="21794"/>
                    <a:pt x="620740" y="30273"/>
                  </a:cubicBezTo>
                  <a:cubicBezTo>
                    <a:pt x="226807" y="98099"/>
                    <a:pt x="-37554" y="472430"/>
                    <a:pt x="30272" y="866362"/>
                  </a:cubicBezTo>
                  <a:cubicBezTo>
                    <a:pt x="98099" y="1260295"/>
                    <a:pt x="472430" y="1524656"/>
                    <a:pt x="866362" y="1456830"/>
                  </a:cubicBezTo>
                  <a:cubicBezTo>
                    <a:pt x="1260295" y="1389003"/>
                    <a:pt x="1524656" y="1014672"/>
                    <a:pt x="1456829" y="620740"/>
                  </a:cubicBezTo>
                  <a:cubicBezTo>
                    <a:pt x="1397481" y="276049"/>
                    <a:pt x="1103466" y="30561"/>
                    <a:pt x="766985" y="20013"/>
                  </a:cubicBezTo>
                  <a:close/>
                  <a:moveTo>
                    <a:pt x="767622" y="364"/>
                  </a:moveTo>
                  <a:cubicBezTo>
                    <a:pt x="1113240" y="11198"/>
                    <a:pt x="1415240" y="263352"/>
                    <a:pt x="1476200" y="617405"/>
                  </a:cubicBezTo>
                  <a:cubicBezTo>
                    <a:pt x="1545869" y="1022036"/>
                    <a:pt x="1274328" y="1406532"/>
                    <a:pt x="869697" y="1476201"/>
                  </a:cubicBezTo>
                  <a:cubicBezTo>
                    <a:pt x="465066" y="1545869"/>
                    <a:pt x="80570" y="1274329"/>
                    <a:pt x="10901" y="869698"/>
                  </a:cubicBezTo>
                  <a:cubicBezTo>
                    <a:pt x="-58767" y="465067"/>
                    <a:pt x="212773" y="80570"/>
                    <a:pt x="617404" y="10902"/>
                  </a:cubicBezTo>
                  <a:cubicBezTo>
                    <a:pt x="667983" y="2193"/>
                    <a:pt x="718248" y="-1184"/>
                    <a:pt x="767622" y="36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lvl="0" algn="ctr"/>
              <a:endParaRPr lang="zh-CN" altLang="en-US" sz="2800" dirty="0">
                <a:solidFill>
                  <a:srgbClr val="000000"/>
                </a:solidFill>
                <a:latin typeface="微软雅黑" panose="020B0503020204020204" pitchFamily="34" charset="-122"/>
                <a:ea typeface="微软雅黑" panose="020B0503020204020204" pitchFamily="34" charset="-122"/>
              </a:endParaRPr>
            </a:p>
            <a:p>
              <a:pPr lvl="0" algn="ctr"/>
              <a:r>
                <a:rPr lang="zh-CN" altLang="en-US" sz="2800" dirty="0">
                  <a:solidFill>
                    <a:srgbClr val="000000"/>
                  </a:solidFill>
                  <a:latin typeface="微软雅黑" panose="020B0503020204020204" pitchFamily="34" charset="-122"/>
                  <a:ea typeface="微软雅黑" panose="020B0503020204020204" pitchFamily="34" charset="-122"/>
                </a:rPr>
                <a:t>国家助学金一档</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1048826" name="MH_Other_4"/>
            <p:cNvSpPr/>
            <p:nvPr>
              <p:custDataLst>
                <p:tags r:id="rId6"/>
              </p:custDataLst>
            </p:nvPr>
          </p:nvSpPr>
          <p:spPr>
            <a:xfrm>
              <a:off x="5384107" y="2260289"/>
              <a:ext cx="1345040" cy="351046"/>
            </a:xfrm>
            <a:custGeom>
              <a:avLst/>
              <a:gdLst>
                <a:gd name="connsiteX0" fmla="*/ 650988 w 1301976"/>
                <a:gd name="connsiteY0" fmla="*/ 0 h 275406"/>
                <a:gd name="connsiteX1" fmla="*/ 1294759 w 1301976"/>
                <a:gd name="connsiteY1" fmla="*/ 266659 h 275406"/>
                <a:gd name="connsiteX2" fmla="*/ 1301976 w 1301976"/>
                <a:gd name="connsiteY2" fmla="*/ 275406 h 275406"/>
                <a:gd name="connsiteX3" fmla="*/ 0 w 1301976"/>
                <a:gd name="connsiteY3" fmla="*/ 275406 h 275406"/>
                <a:gd name="connsiteX4" fmla="*/ 7218 w 1301976"/>
                <a:gd name="connsiteY4" fmla="*/ 266659 h 275406"/>
                <a:gd name="connsiteX5" fmla="*/ 650988 w 1301976"/>
                <a:gd name="connsiteY5" fmla="*/ 0 h 27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976" h="275406">
                  <a:moveTo>
                    <a:pt x="650988" y="0"/>
                  </a:moveTo>
                  <a:cubicBezTo>
                    <a:pt x="902396" y="0"/>
                    <a:pt x="1130003" y="101903"/>
                    <a:pt x="1294759" y="266659"/>
                  </a:cubicBezTo>
                  <a:lnTo>
                    <a:pt x="1301976" y="275406"/>
                  </a:lnTo>
                  <a:lnTo>
                    <a:pt x="0" y="275406"/>
                  </a:lnTo>
                  <a:lnTo>
                    <a:pt x="7218" y="266659"/>
                  </a:lnTo>
                  <a:cubicBezTo>
                    <a:pt x="171973" y="101903"/>
                    <a:pt x="399580" y="0"/>
                    <a:pt x="6509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2000" dirty="0">
                  <a:solidFill>
                    <a:srgbClr val="FFFFFF"/>
                  </a:solidFill>
                </a:rPr>
                <a:t>02</a:t>
              </a:r>
              <a:endParaRPr lang="zh-CN" altLang="en-US" sz="2000" dirty="0">
                <a:solidFill>
                  <a:srgbClr val="FFFFFF"/>
                </a:solidFill>
              </a:endParaRPr>
            </a:p>
          </p:txBody>
        </p:sp>
      </p:grpSp>
      <p:grpSp>
        <p:nvGrpSpPr>
          <p:cNvPr id="151" name="组合 18"/>
          <p:cNvGrpSpPr/>
          <p:nvPr/>
        </p:nvGrpSpPr>
        <p:grpSpPr>
          <a:xfrm>
            <a:off x="6384642" y="2047241"/>
            <a:ext cx="2211208" cy="2117724"/>
            <a:chOff x="7776562" y="2044701"/>
            <a:chExt cx="2211208" cy="2117724"/>
          </a:xfrm>
        </p:grpSpPr>
        <p:sp>
          <p:nvSpPr>
            <p:cNvPr id="1048827" name="MH_Other_7"/>
            <p:cNvSpPr/>
            <p:nvPr>
              <p:custDataLst>
                <p:tags r:id="rId7"/>
              </p:custDataLst>
            </p:nvPr>
          </p:nvSpPr>
          <p:spPr>
            <a:xfrm>
              <a:off x="7776562" y="2044701"/>
              <a:ext cx="2211208" cy="2117724"/>
            </a:xfrm>
            <a:custGeom>
              <a:avLst/>
              <a:gdLst>
                <a:gd name="connsiteX0" fmla="*/ 961691 w 1844621"/>
                <a:gd name="connsiteY0" fmla="*/ 1643760 h 1765598"/>
                <a:gd name="connsiteX1" fmla="*/ 964657 w 1844621"/>
                <a:gd name="connsiteY1" fmla="*/ 1718060 h 1765598"/>
                <a:gd name="connsiteX2" fmla="*/ 948083 w 1844621"/>
                <a:gd name="connsiteY2" fmla="*/ 1717184 h 1765598"/>
                <a:gd name="connsiteX3" fmla="*/ 946614 w 1844621"/>
                <a:gd name="connsiteY3" fmla="*/ 1717353 h 1765598"/>
                <a:gd name="connsiteX4" fmla="*/ 943691 w 1844621"/>
                <a:gd name="connsiteY4" fmla="*/ 1644103 h 1765598"/>
                <a:gd name="connsiteX5" fmla="*/ 875350 w 1844621"/>
                <a:gd name="connsiteY5" fmla="*/ 1643169 h 1765598"/>
                <a:gd name="connsiteX6" fmla="*/ 893299 w 1844621"/>
                <a:gd name="connsiteY6" fmla="*/ 1644629 h 1765598"/>
                <a:gd name="connsiteX7" fmla="*/ 889341 w 1844621"/>
                <a:gd name="connsiteY7" fmla="*/ 1723945 h 1765598"/>
                <a:gd name="connsiteX8" fmla="*/ 871214 w 1844621"/>
                <a:gd name="connsiteY8" fmla="*/ 1726031 h 1765598"/>
                <a:gd name="connsiteX9" fmla="*/ 1029699 w 1844621"/>
                <a:gd name="connsiteY9" fmla="*/ 1636826 h 1765598"/>
                <a:gd name="connsiteX10" fmla="*/ 1040815 w 1844621"/>
                <a:gd name="connsiteY10" fmla="*/ 1722087 h 1765598"/>
                <a:gd name="connsiteX11" fmla="*/ 1022537 w 1844621"/>
                <a:gd name="connsiteY11" fmla="*/ 1721121 h 1765598"/>
                <a:gd name="connsiteX12" fmla="*/ 1011828 w 1844621"/>
                <a:gd name="connsiteY12" fmla="*/ 1638982 h 1765598"/>
                <a:gd name="connsiteX13" fmla="*/ 807350 w 1844621"/>
                <a:gd name="connsiteY13" fmla="*/ 1636115 h 1765598"/>
                <a:gd name="connsiteX14" fmla="*/ 822430 w 1844621"/>
                <a:gd name="connsiteY14" fmla="*/ 1638864 h 1765598"/>
                <a:gd name="connsiteX15" fmla="*/ 825110 w 1844621"/>
                <a:gd name="connsiteY15" fmla="*/ 1639083 h 1765598"/>
                <a:gd name="connsiteX16" fmla="*/ 811751 w 1844621"/>
                <a:gd name="connsiteY16" fmla="*/ 1734136 h 1765598"/>
                <a:gd name="connsiteX17" fmla="*/ 792774 w 1844621"/>
                <a:gd name="connsiteY17" fmla="*/ 1739833 h 1765598"/>
                <a:gd name="connsiteX18" fmla="*/ 1096827 w 1844621"/>
                <a:gd name="connsiteY18" fmla="*/ 1624033 h 1765598"/>
                <a:gd name="connsiteX19" fmla="*/ 1121385 w 1844621"/>
                <a:gd name="connsiteY19" fmla="*/ 1734155 h 1765598"/>
                <a:gd name="connsiteX20" fmla="*/ 1101928 w 1844621"/>
                <a:gd name="connsiteY20" fmla="*/ 1729603 h 1765598"/>
                <a:gd name="connsiteX21" fmla="*/ 1079265 w 1844621"/>
                <a:gd name="connsiteY21" fmla="*/ 1627978 h 1765598"/>
                <a:gd name="connsiteX22" fmla="*/ 740342 w 1844621"/>
                <a:gd name="connsiteY22" fmla="*/ 1622534 h 1765598"/>
                <a:gd name="connsiteX23" fmla="*/ 749046 w 1844621"/>
                <a:gd name="connsiteY23" fmla="*/ 1625484 h 1765598"/>
                <a:gd name="connsiteX24" fmla="*/ 757767 w 1844621"/>
                <a:gd name="connsiteY24" fmla="*/ 1627074 h 1765598"/>
                <a:gd name="connsiteX25" fmla="*/ 726815 w 1844621"/>
                <a:gd name="connsiteY25" fmla="*/ 1759631 h 1765598"/>
                <a:gd name="connsiteX26" fmla="*/ 706937 w 1844621"/>
                <a:gd name="connsiteY26" fmla="*/ 1765598 h 1765598"/>
                <a:gd name="connsiteX27" fmla="*/ 1162592 w 1844621"/>
                <a:gd name="connsiteY27" fmla="*/ 1605474 h 1765598"/>
                <a:gd name="connsiteX28" fmla="*/ 1211506 w 1844621"/>
                <a:gd name="connsiteY28" fmla="*/ 1758609 h 1765598"/>
                <a:gd name="connsiteX29" fmla="*/ 1193512 w 1844621"/>
                <a:gd name="connsiteY29" fmla="*/ 1751032 h 1765598"/>
                <a:gd name="connsiteX30" fmla="*/ 1189921 w 1844621"/>
                <a:gd name="connsiteY30" fmla="*/ 1750192 h 1765598"/>
                <a:gd name="connsiteX31" fmla="*/ 1145515 w 1844621"/>
                <a:gd name="connsiteY31" fmla="*/ 1611170 h 1765598"/>
                <a:gd name="connsiteX32" fmla="*/ 675637 w 1844621"/>
                <a:gd name="connsiteY32" fmla="*/ 1600604 h 1765598"/>
                <a:gd name="connsiteX33" fmla="*/ 692686 w 1844621"/>
                <a:gd name="connsiteY33" fmla="*/ 1606382 h 1765598"/>
                <a:gd name="connsiteX34" fmla="*/ 641486 w 1844621"/>
                <a:gd name="connsiteY34" fmla="*/ 1761326 h 1765598"/>
                <a:gd name="connsiteX35" fmla="*/ 631383 w 1844621"/>
                <a:gd name="connsiteY35" fmla="*/ 1744623 h 1765598"/>
                <a:gd name="connsiteX36" fmla="*/ 628970 w 1844621"/>
                <a:gd name="connsiteY36" fmla="*/ 1741831 h 1765598"/>
                <a:gd name="connsiteX37" fmla="*/ 1225916 w 1844621"/>
                <a:gd name="connsiteY37" fmla="*/ 1579868 h 1765598"/>
                <a:gd name="connsiteX38" fmla="*/ 1279540 w 1844621"/>
                <a:gd name="connsiteY38" fmla="*/ 1707080 h 1765598"/>
                <a:gd name="connsiteX39" fmla="*/ 1266966 w 1844621"/>
                <a:gd name="connsiteY39" fmla="*/ 1723591 h 1765598"/>
                <a:gd name="connsiteX40" fmla="*/ 1209837 w 1844621"/>
                <a:gd name="connsiteY40" fmla="*/ 1588066 h 1765598"/>
                <a:gd name="connsiteX41" fmla="*/ 610954 w 1844621"/>
                <a:gd name="connsiteY41" fmla="*/ 1578681 h 1765598"/>
                <a:gd name="connsiteX42" fmla="*/ 628059 w 1844621"/>
                <a:gd name="connsiteY42" fmla="*/ 1584478 h 1765598"/>
                <a:gd name="connsiteX43" fmla="*/ 582951 w 1844621"/>
                <a:gd name="connsiteY43" fmla="*/ 1688574 h 1765598"/>
                <a:gd name="connsiteX44" fmla="*/ 569886 w 1844621"/>
                <a:gd name="connsiteY44" fmla="*/ 1673454 h 1765598"/>
                <a:gd name="connsiteX45" fmla="*/ 1286670 w 1844621"/>
                <a:gd name="connsiteY45" fmla="*/ 1548893 h 1765598"/>
                <a:gd name="connsiteX46" fmla="*/ 1333269 w 1844621"/>
                <a:gd name="connsiteY46" fmla="*/ 1636531 h 1765598"/>
                <a:gd name="connsiteX47" fmla="*/ 1321264 w 1844621"/>
                <a:gd name="connsiteY47" fmla="*/ 1652294 h 1765598"/>
                <a:gd name="connsiteX48" fmla="*/ 1270632 w 1844621"/>
                <a:gd name="connsiteY48" fmla="*/ 1557070 h 1765598"/>
                <a:gd name="connsiteX49" fmla="*/ 551444 w 1844621"/>
                <a:gd name="connsiteY49" fmla="*/ 1545001 h 1765598"/>
                <a:gd name="connsiteX50" fmla="*/ 567074 w 1844621"/>
                <a:gd name="connsiteY50" fmla="*/ 1553937 h 1765598"/>
                <a:gd name="connsiteX51" fmla="*/ 524862 w 1844621"/>
                <a:gd name="connsiteY51" fmla="*/ 1631452 h 1765598"/>
                <a:gd name="connsiteX52" fmla="*/ 510642 w 1844621"/>
                <a:gd name="connsiteY52" fmla="*/ 1619926 h 1765598"/>
                <a:gd name="connsiteX53" fmla="*/ 1346034 w 1844621"/>
                <a:gd name="connsiteY53" fmla="*/ 1515267 h 1765598"/>
                <a:gd name="connsiteX54" fmla="*/ 1390051 w 1844621"/>
                <a:gd name="connsiteY54" fmla="*/ 1582679 h 1765598"/>
                <a:gd name="connsiteX55" fmla="*/ 1376613 w 1844621"/>
                <a:gd name="connsiteY55" fmla="*/ 1595021 h 1765598"/>
                <a:gd name="connsiteX56" fmla="*/ 1331552 w 1844621"/>
                <a:gd name="connsiteY56" fmla="*/ 1526010 h 1765598"/>
                <a:gd name="connsiteX57" fmla="*/ 1333983 w 1844621"/>
                <a:gd name="connsiteY57" fmla="*/ 1524770 h 1765598"/>
                <a:gd name="connsiteX58" fmla="*/ 492213 w 1844621"/>
                <a:gd name="connsiteY58" fmla="*/ 1511140 h 1765598"/>
                <a:gd name="connsiteX59" fmla="*/ 507877 w 1844621"/>
                <a:gd name="connsiteY59" fmla="*/ 1520095 h 1765598"/>
                <a:gd name="connsiteX60" fmla="*/ 465615 w 1844621"/>
                <a:gd name="connsiteY60" fmla="*/ 1583429 h 1765598"/>
                <a:gd name="connsiteX61" fmla="*/ 452723 w 1844621"/>
                <a:gd name="connsiteY61" fmla="*/ 1572979 h 1765598"/>
                <a:gd name="connsiteX62" fmla="*/ 451434 w 1844621"/>
                <a:gd name="connsiteY62" fmla="*/ 1572252 h 1765598"/>
                <a:gd name="connsiteX63" fmla="*/ 1399641 w 1844621"/>
                <a:gd name="connsiteY63" fmla="*/ 1472989 h 1765598"/>
                <a:gd name="connsiteX64" fmla="*/ 1447523 w 1844621"/>
                <a:gd name="connsiteY64" fmla="*/ 1533649 h 1765598"/>
                <a:gd name="connsiteX65" fmla="*/ 1433600 w 1844621"/>
                <a:gd name="connsiteY65" fmla="*/ 1542681 h 1765598"/>
                <a:gd name="connsiteX66" fmla="*/ 1432510 w 1844621"/>
                <a:gd name="connsiteY66" fmla="*/ 1543682 h 1765598"/>
                <a:gd name="connsiteX67" fmla="*/ 1385507 w 1844621"/>
                <a:gd name="connsiteY67" fmla="*/ 1484135 h 1765598"/>
                <a:gd name="connsiteX68" fmla="*/ 439084 w 1844621"/>
                <a:gd name="connsiteY68" fmla="*/ 1468240 h 1765598"/>
                <a:gd name="connsiteX69" fmla="*/ 452737 w 1844621"/>
                <a:gd name="connsiteY69" fmla="*/ 1479985 h 1765598"/>
                <a:gd name="connsiteX70" fmla="*/ 401226 w 1844621"/>
                <a:gd name="connsiteY70" fmla="*/ 1543921 h 1765598"/>
                <a:gd name="connsiteX71" fmla="*/ 385335 w 1844621"/>
                <a:gd name="connsiteY71" fmla="*/ 1534955 h 1765598"/>
                <a:gd name="connsiteX72" fmla="*/ 1452700 w 1844621"/>
                <a:gd name="connsiteY72" fmla="*/ 1430017 h 1765598"/>
                <a:gd name="connsiteX73" fmla="*/ 1511505 w 1844621"/>
                <a:gd name="connsiteY73" fmla="*/ 1492141 h 1765598"/>
                <a:gd name="connsiteX74" fmla="*/ 1496150 w 1844621"/>
                <a:gd name="connsiteY74" fmla="*/ 1502102 h 1765598"/>
                <a:gd name="connsiteX75" fmla="*/ 1439119 w 1844621"/>
                <a:gd name="connsiteY75" fmla="*/ 1441854 h 1765598"/>
                <a:gd name="connsiteX76" fmla="*/ 1449687 w 1844621"/>
                <a:gd name="connsiteY76" fmla="*/ 1433519 h 1765598"/>
                <a:gd name="connsiteX77" fmla="*/ 387391 w 1844621"/>
                <a:gd name="connsiteY77" fmla="*/ 1423768 h 1765598"/>
                <a:gd name="connsiteX78" fmla="*/ 401059 w 1844621"/>
                <a:gd name="connsiteY78" fmla="*/ 1435526 h 1765598"/>
                <a:gd name="connsiteX79" fmla="*/ 332463 w 1844621"/>
                <a:gd name="connsiteY79" fmla="*/ 1506560 h 1765598"/>
                <a:gd name="connsiteX80" fmla="*/ 313761 w 1844621"/>
                <a:gd name="connsiteY80" fmla="*/ 1500014 h 1765598"/>
                <a:gd name="connsiteX81" fmla="*/ 1497274 w 1844621"/>
                <a:gd name="connsiteY81" fmla="*/ 1378205 h 1765598"/>
                <a:gd name="connsiteX82" fmla="*/ 1583781 w 1844621"/>
                <a:gd name="connsiteY82" fmla="*/ 1454547 h 1765598"/>
                <a:gd name="connsiteX83" fmla="*/ 1565364 w 1844621"/>
                <a:gd name="connsiteY83" fmla="*/ 1462300 h 1765598"/>
                <a:gd name="connsiteX84" fmla="*/ 1485535 w 1844621"/>
                <a:gd name="connsiteY84" fmla="*/ 1391850 h 1765598"/>
                <a:gd name="connsiteX85" fmla="*/ 342078 w 1844621"/>
                <a:gd name="connsiteY85" fmla="*/ 1372754 h 1765598"/>
                <a:gd name="connsiteX86" fmla="*/ 353236 w 1844621"/>
                <a:gd name="connsiteY86" fmla="*/ 1386902 h 1765598"/>
                <a:gd name="connsiteX87" fmla="*/ 248764 w 1844621"/>
                <a:gd name="connsiteY87" fmla="*/ 1477262 h 1765598"/>
                <a:gd name="connsiteX88" fmla="*/ 229175 w 1844621"/>
                <a:gd name="connsiteY88" fmla="*/ 1470405 h 1765598"/>
                <a:gd name="connsiteX89" fmla="*/ 1541797 w 1844621"/>
                <a:gd name="connsiteY89" fmla="*/ 1326453 h 1765598"/>
                <a:gd name="connsiteX90" fmla="*/ 1671063 w 1844621"/>
                <a:gd name="connsiteY90" fmla="*/ 1421359 h 1765598"/>
                <a:gd name="connsiteX91" fmla="*/ 1652052 w 1844621"/>
                <a:gd name="connsiteY91" fmla="*/ 1425806 h 1765598"/>
                <a:gd name="connsiteX92" fmla="*/ 1648653 w 1844621"/>
                <a:gd name="connsiteY92" fmla="*/ 1427237 h 1765598"/>
                <a:gd name="connsiteX93" fmla="*/ 1530022 w 1844621"/>
                <a:gd name="connsiteY93" fmla="*/ 1340139 h 1765598"/>
                <a:gd name="connsiteX94" fmla="*/ 299862 w 1844621"/>
                <a:gd name="connsiteY94" fmla="*/ 1319225 h 1765598"/>
                <a:gd name="connsiteX95" fmla="*/ 311019 w 1844621"/>
                <a:gd name="connsiteY95" fmla="*/ 1333372 h 1765598"/>
                <a:gd name="connsiteX96" fmla="*/ 178732 w 1844621"/>
                <a:gd name="connsiteY96" fmla="*/ 1428480 h 1765598"/>
                <a:gd name="connsiteX97" fmla="*/ 180377 w 1844621"/>
                <a:gd name="connsiteY97" fmla="*/ 1409027 h 1765598"/>
                <a:gd name="connsiteX98" fmla="*/ 180067 w 1844621"/>
                <a:gd name="connsiteY98" fmla="*/ 1405352 h 1765598"/>
                <a:gd name="connsiteX99" fmla="*/ 1576542 w 1844621"/>
                <a:gd name="connsiteY99" fmla="*/ 1267609 h 1765598"/>
                <a:gd name="connsiteX100" fmla="*/ 1695816 w 1844621"/>
                <a:gd name="connsiteY100" fmla="*/ 1339681 h 1765598"/>
                <a:gd name="connsiteX101" fmla="*/ 1695348 w 1844621"/>
                <a:gd name="connsiteY101" fmla="*/ 1360430 h 1765598"/>
                <a:gd name="connsiteX102" fmla="*/ 1567606 w 1844621"/>
                <a:gd name="connsiteY102" fmla="*/ 1283241 h 1765598"/>
                <a:gd name="connsiteX103" fmla="*/ 263531 w 1844621"/>
                <a:gd name="connsiteY103" fmla="*/ 1261503 h 1765598"/>
                <a:gd name="connsiteX104" fmla="*/ 271723 w 1844621"/>
                <a:gd name="connsiteY104" fmla="*/ 1277570 h 1765598"/>
                <a:gd name="connsiteX105" fmla="*/ 174140 w 1844621"/>
                <a:gd name="connsiteY105" fmla="*/ 1335215 h 1765598"/>
                <a:gd name="connsiteX106" fmla="*/ 172457 w 1844621"/>
                <a:gd name="connsiteY106" fmla="*/ 1315303 h 1765598"/>
                <a:gd name="connsiteX107" fmla="*/ 1610398 w 1844621"/>
                <a:gd name="connsiteY107" fmla="*/ 1208387 h 1765598"/>
                <a:gd name="connsiteX108" fmla="*/ 1697816 w 1844621"/>
                <a:gd name="connsiteY108" fmla="*/ 1251024 h 1765598"/>
                <a:gd name="connsiteX109" fmla="*/ 1697369 w 1844621"/>
                <a:gd name="connsiteY109" fmla="*/ 1270832 h 1765598"/>
                <a:gd name="connsiteX110" fmla="*/ 1601446 w 1844621"/>
                <a:gd name="connsiteY110" fmla="*/ 1224047 h 1765598"/>
                <a:gd name="connsiteX111" fmla="*/ 232566 w 1844621"/>
                <a:gd name="connsiteY111" fmla="*/ 1200770 h 1765598"/>
                <a:gd name="connsiteX112" fmla="*/ 240745 w 1844621"/>
                <a:gd name="connsiteY112" fmla="*/ 1216812 h 1765598"/>
                <a:gd name="connsiteX113" fmla="*/ 160720 w 1844621"/>
                <a:gd name="connsiteY113" fmla="*/ 1254859 h 1765598"/>
                <a:gd name="connsiteX114" fmla="*/ 155991 w 1844621"/>
                <a:gd name="connsiteY114" fmla="*/ 1237178 h 1765598"/>
                <a:gd name="connsiteX115" fmla="*/ 1634958 w 1844621"/>
                <a:gd name="connsiteY115" fmla="*/ 1144690 h 1765598"/>
                <a:gd name="connsiteX116" fmla="*/ 1712099 w 1844621"/>
                <a:gd name="connsiteY116" fmla="*/ 1174082 h 1765598"/>
                <a:gd name="connsiteX117" fmla="*/ 1708482 w 1844621"/>
                <a:gd name="connsiteY117" fmla="*/ 1191966 h 1765598"/>
                <a:gd name="connsiteX118" fmla="*/ 1629176 w 1844621"/>
                <a:gd name="connsiteY118" fmla="*/ 1161750 h 1765598"/>
                <a:gd name="connsiteX119" fmla="*/ 204756 w 1844621"/>
                <a:gd name="connsiteY119" fmla="*/ 1138431 h 1765598"/>
                <a:gd name="connsiteX120" fmla="*/ 210455 w 1844621"/>
                <a:gd name="connsiteY120" fmla="*/ 1155515 h 1765598"/>
                <a:gd name="connsiteX121" fmla="*/ 141015 w 1844621"/>
                <a:gd name="connsiteY121" fmla="*/ 1181182 h 1765598"/>
                <a:gd name="connsiteX122" fmla="*/ 136727 w 1844621"/>
                <a:gd name="connsiteY122" fmla="*/ 1165150 h 1765598"/>
                <a:gd name="connsiteX123" fmla="*/ 136112 w 1844621"/>
                <a:gd name="connsiteY123" fmla="*/ 1163804 h 1765598"/>
                <a:gd name="connsiteX124" fmla="*/ 1656844 w 1844621"/>
                <a:gd name="connsiteY124" fmla="*/ 1080115 h 1765598"/>
                <a:gd name="connsiteX125" fmla="*/ 1729776 w 1844621"/>
                <a:gd name="connsiteY125" fmla="*/ 1100634 h 1765598"/>
                <a:gd name="connsiteX126" fmla="*/ 1723821 w 1844621"/>
                <a:gd name="connsiteY126" fmla="*/ 1116126 h 1765598"/>
                <a:gd name="connsiteX127" fmla="*/ 1723528 w 1844621"/>
                <a:gd name="connsiteY127" fmla="*/ 1117576 h 1765598"/>
                <a:gd name="connsiteX128" fmla="*/ 1651058 w 1844621"/>
                <a:gd name="connsiteY128" fmla="*/ 1097186 h 1765598"/>
                <a:gd name="connsiteX129" fmla="*/ 184625 w 1844621"/>
                <a:gd name="connsiteY129" fmla="*/ 1073110 h 1765598"/>
                <a:gd name="connsiteX130" fmla="*/ 188043 w 1844621"/>
                <a:gd name="connsiteY130" fmla="*/ 1088326 h 1765598"/>
                <a:gd name="connsiteX131" fmla="*/ 188810 w 1844621"/>
                <a:gd name="connsiteY131" fmla="*/ 1090624 h 1765598"/>
                <a:gd name="connsiteX132" fmla="*/ 112145 w 1844621"/>
                <a:gd name="connsiteY132" fmla="*/ 1111372 h 1765598"/>
                <a:gd name="connsiteX133" fmla="*/ 104560 w 1844621"/>
                <a:gd name="connsiteY133" fmla="*/ 1094778 h 1765598"/>
                <a:gd name="connsiteX134" fmla="*/ 1672722 w 1844621"/>
                <a:gd name="connsiteY134" fmla="*/ 1013691 h 1765598"/>
                <a:gd name="connsiteX135" fmla="*/ 1757141 w 1844621"/>
                <a:gd name="connsiteY135" fmla="*/ 1029446 h 1765598"/>
                <a:gd name="connsiteX136" fmla="*/ 1750574 w 1844621"/>
                <a:gd name="connsiteY136" fmla="*/ 1046531 h 1765598"/>
                <a:gd name="connsiteX137" fmla="*/ 1669493 w 1844621"/>
                <a:gd name="connsiteY137" fmla="*/ 1031399 h 1765598"/>
                <a:gd name="connsiteX138" fmla="*/ 170225 w 1844621"/>
                <a:gd name="connsiteY138" fmla="*/ 1006273 h 1765598"/>
                <a:gd name="connsiteX139" fmla="*/ 170936 w 1844621"/>
                <a:gd name="connsiteY139" fmla="*/ 1012170 h 1765598"/>
                <a:gd name="connsiteX140" fmla="*/ 173584 w 1844621"/>
                <a:gd name="connsiteY140" fmla="*/ 1023958 h 1765598"/>
                <a:gd name="connsiteX141" fmla="*/ 78475 w 1844621"/>
                <a:gd name="connsiteY141" fmla="*/ 1040728 h 1765598"/>
                <a:gd name="connsiteX142" fmla="*/ 67193 w 1844621"/>
                <a:gd name="connsiteY142" fmla="*/ 1024440 h 1765598"/>
                <a:gd name="connsiteX143" fmla="*/ 1681368 w 1844621"/>
                <a:gd name="connsiteY143" fmla="*/ 945892 h 1765598"/>
                <a:gd name="connsiteX144" fmla="*/ 1793516 w 1844621"/>
                <a:gd name="connsiteY144" fmla="*/ 956550 h 1765598"/>
                <a:gd name="connsiteX145" fmla="*/ 1783173 w 1844621"/>
                <a:gd name="connsiteY145" fmla="*/ 973649 h 1765598"/>
                <a:gd name="connsiteX146" fmla="*/ 1679909 w 1844621"/>
                <a:gd name="connsiteY146" fmla="*/ 963835 h 1765598"/>
                <a:gd name="connsiteX147" fmla="*/ 162034 w 1844621"/>
                <a:gd name="connsiteY147" fmla="*/ 938372 h 1765598"/>
                <a:gd name="connsiteX148" fmla="*/ 164191 w 1844621"/>
                <a:gd name="connsiteY148" fmla="*/ 956254 h 1765598"/>
                <a:gd name="connsiteX149" fmla="*/ 27981 w 1844621"/>
                <a:gd name="connsiteY149" fmla="*/ 967828 h 1765598"/>
                <a:gd name="connsiteX150" fmla="*/ 16164 w 1844621"/>
                <a:gd name="connsiteY150" fmla="*/ 950767 h 1765598"/>
                <a:gd name="connsiteX151" fmla="*/ 1683923 w 1844621"/>
                <a:gd name="connsiteY151" fmla="*/ 877596 h 1765598"/>
                <a:gd name="connsiteX152" fmla="*/ 1844621 w 1844621"/>
                <a:gd name="connsiteY152" fmla="*/ 878397 h 1765598"/>
                <a:gd name="connsiteX153" fmla="*/ 1831855 w 1844621"/>
                <a:gd name="connsiteY153" fmla="*/ 893168 h 1765598"/>
                <a:gd name="connsiteX154" fmla="*/ 1829946 w 1844621"/>
                <a:gd name="connsiteY154" fmla="*/ 896325 h 1765598"/>
                <a:gd name="connsiteX155" fmla="*/ 1684266 w 1844621"/>
                <a:gd name="connsiteY155" fmla="*/ 895598 h 1765598"/>
                <a:gd name="connsiteX156" fmla="*/ 14676 w 1844621"/>
                <a:gd name="connsiteY156" fmla="*/ 869273 h 1765598"/>
                <a:gd name="connsiteX157" fmla="*/ 160356 w 1844621"/>
                <a:gd name="connsiteY157" fmla="*/ 869999 h 1765598"/>
                <a:gd name="connsiteX158" fmla="*/ 160699 w 1844621"/>
                <a:gd name="connsiteY158" fmla="*/ 888001 h 1765598"/>
                <a:gd name="connsiteX159" fmla="*/ 0 w 1844621"/>
                <a:gd name="connsiteY159" fmla="*/ 887200 h 1765598"/>
                <a:gd name="connsiteX160" fmla="*/ 12766 w 1844621"/>
                <a:gd name="connsiteY160" fmla="*/ 872429 h 1765598"/>
                <a:gd name="connsiteX161" fmla="*/ 1816638 w 1844621"/>
                <a:gd name="connsiteY161" fmla="*/ 797770 h 1765598"/>
                <a:gd name="connsiteX162" fmla="*/ 1828455 w 1844621"/>
                <a:gd name="connsiteY162" fmla="*/ 814831 h 1765598"/>
                <a:gd name="connsiteX163" fmla="*/ 1682588 w 1844621"/>
                <a:gd name="connsiteY163" fmla="*/ 827227 h 1765598"/>
                <a:gd name="connsiteX164" fmla="*/ 1680430 w 1844621"/>
                <a:gd name="connsiteY164" fmla="*/ 809345 h 1765598"/>
                <a:gd name="connsiteX165" fmla="*/ 61447 w 1844621"/>
                <a:gd name="connsiteY165" fmla="*/ 791950 h 1765598"/>
                <a:gd name="connsiteX166" fmla="*/ 164713 w 1844621"/>
                <a:gd name="connsiteY166" fmla="*/ 801763 h 1765598"/>
                <a:gd name="connsiteX167" fmla="*/ 163253 w 1844621"/>
                <a:gd name="connsiteY167" fmla="*/ 819705 h 1765598"/>
                <a:gd name="connsiteX168" fmla="*/ 51105 w 1844621"/>
                <a:gd name="connsiteY168" fmla="*/ 809048 h 1765598"/>
                <a:gd name="connsiteX169" fmla="*/ 1766145 w 1844621"/>
                <a:gd name="connsiteY169" fmla="*/ 724870 h 1765598"/>
                <a:gd name="connsiteX170" fmla="*/ 1777427 w 1844621"/>
                <a:gd name="connsiteY170" fmla="*/ 741158 h 1765598"/>
                <a:gd name="connsiteX171" fmla="*/ 1674396 w 1844621"/>
                <a:gd name="connsiteY171" fmla="*/ 759325 h 1765598"/>
                <a:gd name="connsiteX172" fmla="*/ 1673685 w 1844621"/>
                <a:gd name="connsiteY172" fmla="*/ 753429 h 1765598"/>
                <a:gd name="connsiteX173" fmla="*/ 1670588 w 1844621"/>
                <a:gd name="connsiteY173" fmla="*/ 741719 h 1765598"/>
                <a:gd name="connsiteX174" fmla="*/ 94047 w 1844621"/>
                <a:gd name="connsiteY174" fmla="*/ 719066 h 1765598"/>
                <a:gd name="connsiteX175" fmla="*/ 175129 w 1844621"/>
                <a:gd name="connsiteY175" fmla="*/ 734198 h 1765598"/>
                <a:gd name="connsiteX176" fmla="*/ 171900 w 1844621"/>
                <a:gd name="connsiteY176" fmla="*/ 751906 h 1765598"/>
                <a:gd name="connsiteX177" fmla="*/ 87480 w 1844621"/>
                <a:gd name="connsiteY177" fmla="*/ 736151 h 1765598"/>
                <a:gd name="connsiteX178" fmla="*/ 1732475 w 1844621"/>
                <a:gd name="connsiteY178" fmla="*/ 654227 h 1765598"/>
                <a:gd name="connsiteX179" fmla="*/ 1740061 w 1844621"/>
                <a:gd name="connsiteY179" fmla="*/ 670822 h 1765598"/>
                <a:gd name="connsiteX180" fmla="*/ 1657733 w 1844621"/>
                <a:gd name="connsiteY180" fmla="*/ 693102 h 1765598"/>
                <a:gd name="connsiteX181" fmla="*/ 1653131 w 1844621"/>
                <a:gd name="connsiteY181" fmla="*/ 675699 h 1765598"/>
                <a:gd name="connsiteX182" fmla="*/ 121093 w 1844621"/>
                <a:gd name="connsiteY182" fmla="*/ 648021 h 1765598"/>
                <a:gd name="connsiteX183" fmla="*/ 193564 w 1844621"/>
                <a:gd name="connsiteY183" fmla="*/ 668412 h 1765598"/>
                <a:gd name="connsiteX184" fmla="*/ 187778 w 1844621"/>
                <a:gd name="connsiteY184" fmla="*/ 685483 h 1765598"/>
                <a:gd name="connsiteX185" fmla="*/ 114844 w 1844621"/>
                <a:gd name="connsiteY185" fmla="*/ 664963 h 1765598"/>
                <a:gd name="connsiteX186" fmla="*/ 120799 w 1844621"/>
                <a:gd name="connsiteY186" fmla="*/ 649471 h 1765598"/>
                <a:gd name="connsiteX187" fmla="*/ 1703605 w 1844621"/>
                <a:gd name="connsiteY187" fmla="*/ 584417 h 1765598"/>
                <a:gd name="connsiteX188" fmla="*/ 1707892 w 1844621"/>
                <a:gd name="connsiteY188" fmla="*/ 600448 h 1765598"/>
                <a:gd name="connsiteX189" fmla="*/ 1708508 w 1844621"/>
                <a:gd name="connsiteY189" fmla="*/ 601796 h 1765598"/>
                <a:gd name="connsiteX190" fmla="*/ 1640259 w 1844621"/>
                <a:gd name="connsiteY190" fmla="*/ 627022 h 1765598"/>
                <a:gd name="connsiteX191" fmla="*/ 1639049 w 1844621"/>
                <a:gd name="connsiteY191" fmla="*/ 622444 h 1765598"/>
                <a:gd name="connsiteX192" fmla="*/ 1633440 w 1844621"/>
                <a:gd name="connsiteY192" fmla="*/ 610352 h 1765598"/>
                <a:gd name="connsiteX193" fmla="*/ 136138 w 1844621"/>
                <a:gd name="connsiteY193" fmla="*/ 573632 h 1765598"/>
                <a:gd name="connsiteX194" fmla="*/ 215446 w 1844621"/>
                <a:gd name="connsiteY194" fmla="*/ 603848 h 1765598"/>
                <a:gd name="connsiteX195" fmla="*/ 209665 w 1844621"/>
                <a:gd name="connsiteY195" fmla="*/ 620908 h 1765598"/>
                <a:gd name="connsiteX196" fmla="*/ 132521 w 1844621"/>
                <a:gd name="connsiteY196" fmla="*/ 591516 h 1765598"/>
                <a:gd name="connsiteX197" fmla="*/ 1683900 w 1844621"/>
                <a:gd name="connsiteY197" fmla="*/ 510741 h 1765598"/>
                <a:gd name="connsiteX198" fmla="*/ 1688629 w 1844621"/>
                <a:gd name="connsiteY198" fmla="*/ 528423 h 1765598"/>
                <a:gd name="connsiteX199" fmla="*/ 1612275 w 1844621"/>
                <a:gd name="connsiteY199" fmla="*/ 564725 h 1765598"/>
                <a:gd name="connsiteX200" fmla="*/ 1604700 w 1844621"/>
                <a:gd name="connsiteY200" fmla="*/ 548396 h 1765598"/>
                <a:gd name="connsiteX201" fmla="*/ 147252 w 1844621"/>
                <a:gd name="connsiteY201" fmla="*/ 494765 h 1765598"/>
                <a:gd name="connsiteX202" fmla="*/ 243177 w 1844621"/>
                <a:gd name="connsiteY202" fmla="*/ 541551 h 1765598"/>
                <a:gd name="connsiteX203" fmla="*/ 234224 w 1844621"/>
                <a:gd name="connsiteY203" fmla="*/ 557210 h 1765598"/>
                <a:gd name="connsiteX204" fmla="*/ 146805 w 1844621"/>
                <a:gd name="connsiteY204" fmla="*/ 514573 h 1765598"/>
                <a:gd name="connsiteX205" fmla="*/ 1670480 w 1844621"/>
                <a:gd name="connsiteY205" fmla="*/ 430384 h 1765598"/>
                <a:gd name="connsiteX206" fmla="*/ 1672163 w 1844621"/>
                <a:gd name="connsiteY206" fmla="*/ 450296 h 1765598"/>
                <a:gd name="connsiteX207" fmla="*/ 1583450 w 1844621"/>
                <a:gd name="connsiteY207" fmla="*/ 502701 h 1765598"/>
                <a:gd name="connsiteX208" fmla="*/ 1573155 w 1844621"/>
                <a:gd name="connsiteY208" fmla="*/ 487877 h 1765598"/>
                <a:gd name="connsiteX209" fmla="*/ 149273 w 1844621"/>
                <a:gd name="connsiteY209" fmla="*/ 405169 h 1765598"/>
                <a:gd name="connsiteX210" fmla="*/ 277016 w 1844621"/>
                <a:gd name="connsiteY210" fmla="*/ 482359 h 1765598"/>
                <a:gd name="connsiteX211" fmla="*/ 268080 w 1844621"/>
                <a:gd name="connsiteY211" fmla="*/ 497989 h 1765598"/>
                <a:gd name="connsiteX212" fmla="*/ 148805 w 1844621"/>
                <a:gd name="connsiteY212" fmla="*/ 425916 h 1765598"/>
                <a:gd name="connsiteX213" fmla="*/ 195968 w 1844621"/>
                <a:gd name="connsiteY213" fmla="*/ 338361 h 1765598"/>
                <a:gd name="connsiteX214" fmla="*/ 314600 w 1844621"/>
                <a:gd name="connsiteY214" fmla="*/ 425459 h 1765598"/>
                <a:gd name="connsiteX215" fmla="*/ 302826 w 1844621"/>
                <a:gd name="connsiteY215" fmla="*/ 439145 h 1765598"/>
                <a:gd name="connsiteX216" fmla="*/ 173559 w 1844621"/>
                <a:gd name="connsiteY216" fmla="*/ 344239 h 1765598"/>
                <a:gd name="connsiteX217" fmla="*/ 192568 w 1844621"/>
                <a:gd name="connsiteY217" fmla="*/ 339792 h 1765598"/>
                <a:gd name="connsiteX218" fmla="*/ 1665887 w 1844621"/>
                <a:gd name="connsiteY218" fmla="*/ 337121 h 1765598"/>
                <a:gd name="connsiteX219" fmla="*/ 1664242 w 1844621"/>
                <a:gd name="connsiteY219" fmla="*/ 356571 h 1765598"/>
                <a:gd name="connsiteX220" fmla="*/ 1664553 w 1844621"/>
                <a:gd name="connsiteY220" fmla="*/ 360248 h 1765598"/>
                <a:gd name="connsiteX221" fmla="*/ 1544474 w 1844621"/>
                <a:gd name="connsiteY221" fmla="*/ 446578 h 1765598"/>
                <a:gd name="connsiteX222" fmla="*/ 1534206 w 1844621"/>
                <a:gd name="connsiteY222" fmla="*/ 431793 h 1765598"/>
                <a:gd name="connsiteX223" fmla="*/ 279257 w 1844621"/>
                <a:gd name="connsiteY223" fmla="*/ 303297 h 1765598"/>
                <a:gd name="connsiteX224" fmla="*/ 359087 w 1844621"/>
                <a:gd name="connsiteY224" fmla="*/ 373748 h 1765598"/>
                <a:gd name="connsiteX225" fmla="*/ 347347 w 1844621"/>
                <a:gd name="connsiteY225" fmla="*/ 387394 h 1765598"/>
                <a:gd name="connsiteX226" fmla="*/ 260839 w 1844621"/>
                <a:gd name="connsiteY226" fmla="*/ 311051 h 1765598"/>
                <a:gd name="connsiteX227" fmla="*/ 1595859 w 1844621"/>
                <a:gd name="connsiteY227" fmla="*/ 288337 h 1765598"/>
                <a:gd name="connsiteX228" fmla="*/ 1615448 w 1844621"/>
                <a:gd name="connsiteY228" fmla="*/ 295194 h 1765598"/>
                <a:gd name="connsiteX229" fmla="*/ 1504459 w 1844621"/>
                <a:gd name="connsiteY229" fmla="*/ 391189 h 1765598"/>
                <a:gd name="connsiteX230" fmla="*/ 1491819 w 1844621"/>
                <a:gd name="connsiteY230" fmla="*/ 378322 h 1765598"/>
                <a:gd name="connsiteX231" fmla="*/ 348471 w 1844621"/>
                <a:gd name="connsiteY231" fmla="*/ 263494 h 1765598"/>
                <a:gd name="connsiteX232" fmla="*/ 405504 w 1844621"/>
                <a:gd name="connsiteY232" fmla="*/ 323744 h 1765598"/>
                <a:gd name="connsiteX233" fmla="*/ 394934 w 1844621"/>
                <a:gd name="connsiteY233" fmla="*/ 332080 h 1765598"/>
                <a:gd name="connsiteX234" fmla="*/ 391923 w 1844621"/>
                <a:gd name="connsiteY234" fmla="*/ 335581 h 1765598"/>
                <a:gd name="connsiteX235" fmla="*/ 333116 w 1844621"/>
                <a:gd name="connsiteY235" fmla="*/ 273456 h 1765598"/>
                <a:gd name="connsiteX236" fmla="*/ 1512159 w 1844621"/>
                <a:gd name="connsiteY236" fmla="*/ 259039 h 1765598"/>
                <a:gd name="connsiteX237" fmla="*/ 1530860 w 1844621"/>
                <a:gd name="connsiteY237" fmla="*/ 265585 h 1765598"/>
                <a:gd name="connsiteX238" fmla="*/ 1456606 w 1844621"/>
                <a:gd name="connsiteY238" fmla="*/ 342477 h 1765598"/>
                <a:gd name="connsiteX239" fmla="*/ 1443988 w 1844621"/>
                <a:gd name="connsiteY239" fmla="*/ 329632 h 1765598"/>
                <a:gd name="connsiteX240" fmla="*/ 412110 w 1844621"/>
                <a:gd name="connsiteY240" fmla="*/ 221916 h 1765598"/>
                <a:gd name="connsiteX241" fmla="*/ 459114 w 1844621"/>
                <a:gd name="connsiteY241" fmla="*/ 281464 h 1765598"/>
                <a:gd name="connsiteX242" fmla="*/ 444980 w 1844621"/>
                <a:gd name="connsiteY242" fmla="*/ 292610 h 1765598"/>
                <a:gd name="connsiteX243" fmla="*/ 397097 w 1844621"/>
                <a:gd name="connsiteY243" fmla="*/ 231949 h 1765598"/>
                <a:gd name="connsiteX244" fmla="*/ 411019 w 1844621"/>
                <a:gd name="connsiteY244" fmla="*/ 222917 h 1765598"/>
                <a:gd name="connsiteX245" fmla="*/ 1443396 w 1844621"/>
                <a:gd name="connsiteY245" fmla="*/ 221678 h 1765598"/>
                <a:gd name="connsiteX246" fmla="*/ 1459286 w 1844621"/>
                <a:gd name="connsiteY246" fmla="*/ 230644 h 1765598"/>
                <a:gd name="connsiteX247" fmla="*/ 1406897 w 1844621"/>
                <a:gd name="connsiteY247" fmla="*/ 295670 h 1765598"/>
                <a:gd name="connsiteX248" fmla="*/ 1392300 w 1844621"/>
                <a:gd name="connsiteY248" fmla="*/ 285098 h 1765598"/>
                <a:gd name="connsiteX249" fmla="*/ 1379005 w 1844621"/>
                <a:gd name="connsiteY249" fmla="*/ 182170 h 1765598"/>
                <a:gd name="connsiteX250" fmla="*/ 1391896 w 1844621"/>
                <a:gd name="connsiteY250" fmla="*/ 192619 h 1765598"/>
                <a:gd name="connsiteX251" fmla="*/ 1393186 w 1844621"/>
                <a:gd name="connsiteY251" fmla="*/ 193347 h 1765598"/>
                <a:gd name="connsiteX252" fmla="*/ 1351622 w 1844621"/>
                <a:gd name="connsiteY252" fmla="*/ 255636 h 1765598"/>
                <a:gd name="connsiteX253" fmla="*/ 1337034 w 1844621"/>
                <a:gd name="connsiteY253" fmla="*/ 245070 h 1765598"/>
                <a:gd name="connsiteX254" fmla="*/ 468008 w 1844621"/>
                <a:gd name="connsiteY254" fmla="*/ 170577 h 1765598"/>
                <a:gd name="connsiteX255" fmla="*/ 513069 w 1844621"/>
                <a:gd name="connsiteY255" fmla="*/ 239589 h 1765598"/>
                <a:gd name="connsiteX256" fmla="*/ 510638 w 1844621"/>
                <a:gd name="connsiteY256" fmla="*/ 240828 h 1765598"/>
                <a:gd name="connsiteX257" fmla="*/ 498586 w 1844621"/>
                <a:gd name="connsiteY257" fmla="*/ 250333 h 1765598"/>
                <a:gd name="connsiteX258" fmla="*/ 454568 w 1844621"/>
                <a:gd name="connsiteY258" fmla="*/ 182920 h 1765598"/>
                <a:gd name="connsiteX259" fmla="*/ 1319759 w 1844621"/>
                <a:gd name="connsiteY259" fmla="*/ 134146 h 1765598"/>
                <a:gd name="connsiteX260" fmla="*/ 1333978 w 1844621"/>
                <a:gd name="connsiteY260" fmla="*/ 145672 h 1765598"/>
                <a:gd name="connsiteX261" fmla="*/ 1294036 w 1844621"/>
                <a:gd name="connsiteY261" fmla="*/ 219016 h 1765598"/>
                <a:gd name="connsiteX262" fmla="*/ 1277891 w 1844621"/>
                <a:gd name="connsiteY262" fmla="*/ 211027 h 1765598"/>
                <a:gd name="connsiteX263" fmla="*/ 523355 w 1844621"/>
                <a:gd name="connsiteY263" fmla="*/ 113305 h 1765598"/>
                <a:gd name="connsiteX264" fmla="*/ 573987 w 1844621"/>
                <a:gd name="connsiteY264" fmla="*/ 208530 h 1765598"/>
                <a:gd name="connsiteX265" fmla="*/ 557949 w 1844621"/>
                <a:gd name="connsiteY265" fmla="*/ 216707 h 1765598"/>
                <a:gd name="connsiteX266" fmla="*/ 511350 w 1844621"/>
                <a:gd name="connsiteY266" fmla="*/ 129068 h 1765598"/>
                <a:gd name="connsiteX267" fmla="*/ 1261668 w 1844621"/>
                <a:gd name="connsiteY267" fmla="*/ 77024 h 1765598"/>
                <a:gd name="connsiteX268" fmla="*/ 1274734 w 1844621"/>
                <a:gd name="connsiteY268" fmla="*/ 92144 h 1765598"/>
                <a:gd name="connsiteX269" fmla="*/ 1232872 w 1844621"/>
                <a:gd name="connsiteY269" fmla="*/ 188750 h 1765598"/>
                <a:gd name="connsiteX270" fmla="*/ 1216718 w 1844621"/>
                <a:gd name="connsiteY270" fmla="*/ 180757 h 1765598"/>
                <a:gd name="connsiteX271" fmla="*/ 879964 w 1844621"/>
                <a:gd name="connsiteY271" fmla="*/ 47539 h 1765598"/>
                <a:gd name="connsiteX272" fmla="*/ 896536 w 1844621"/>
                <a:gd name="connsiteY272" fmla="*/ 48415 h 1765598"/>
                <a:gd name="connsiteX273" fmla="*/ 898006 w 1844621"/>
                <a:gd name="connsiteY273" fmla="*/ 48246 h 1765598"/>
                <a:gd name="connsiteX274" fmla="*/ 900930 w 1844621"/>
                <a:gd name="connsiteY274" fmla="*/ 121496 h 1765598"/>
                <a:gd name="connsiteX275" fmla="*/ 882930 w 1844621"/>
                <a:gd name="connsiteY275" fmla="*/ 121839 h 1765598"/>
                <a:gd name="connsiteX276" fmla="*/ 803804 w 1844621"/>
                <a:gd name="connsiteY276" fmla="*/ 43511 h 1765598"/>
                <a:gd name="connsiteX277" fmla="*/ 822082 w 1844621"/>
                <a:gd name="connsiteY277" fmla="*/ 44478 h 1765598"/>
                <a:gd name="connsiteX278" fmla="*/ 832792 w 1844621"/>
                <a:gd name="connsiteY278" fmla="*/ 126618 h 1765598"/>
                <a:gd name="connsiteX279" fmla="*/ 814920 w 1844621"/>
                <a:gd name="connsiteY279" fmla="*/ 128774 h 1765598"/>
                <a:gd name="connsiteX280" fmla="*/ 577653 w 1844621"/>
                <a:gd name="connsiteY280" fmla="*/ 42008 h 1765598"/>
                <a:gd name="connsiteX281" fmla="*/ 634782 w 1844621"/>
                <a:gd name="connsiteY281" fmla="*/ 177534 h 1765598"/>
                <a:gd name="connsiteX282" fmla="*/ 618704 w 1844621"/>
                <a:gd name="connsiteY282" fmla="*/ 185731 h 1765598"/>
                <a:gd name="connsiteX283" fmla="*/ 565079 w 1844621"/>
                <a:gd name="connsiteY283" fmla="*/ 58518 h 1765598"/>
                <a:gd name="connsiteX284" fmla="*/ 973404 w 1844621"/>
                <a:gd name="connsiteY284" fmla="*/ 39567 h 1765598"/>
                <a:gd name="connsiteX285" fmla="*/ 969228 w 1844621"/>
                <a:gd name="connsiteY285" fmla="*/ 123258 h 1765598"/>
                <a:gd name="connsiteX286" fmla="*/ 951312 w 1844621"/>
                <a:gd name="connsiteY286" fmla="*/ 121130 h 1765598"/>
                <a:gd name="connsiteX287" fmla="*/ 955278 w 1844621"/>
                <a:gd name="connsiteY287" fmla="*/ 41654 h 1765598"/>
                <a:gd name="connsiteX288" fmla="*/ 723233 w 1844621"/>
                <a:gd name="connsiteY288" fmla="*/ 31443 h 1765598"/>
                <a:gd name="connsiteX289" fmla="*/ 742691 w 1844621"/>
                <a:gd name="connsiteY289" fmla="*/ 35995 h 1765598"/>
                <a:gd name="connsiteX290" fmla="*/ 765354 w 1844621"/>
                <a:gd name="connsiteY290" fmla="*/ 137622 h 1765598"/>
                <a:gd name="connsiteX291" fmla="*/ 747791 w 1844621"/>
                <a:gd name="connsiteY291" fmla="*/ 141567 h 1765598"/>
                <a:gd name="connsiteX292" fmla="*/ 1051847 w 1844621"/>
                <a:gd name="connsiteY292" fmla="*/ 25765 h 1765598"/>
                <a:gd name="connsiteX293" fmla="*/ 1037014 w 1844621"/>
                <a:gd name="connsiteY293" fmla="*/ 131308 h 1765598"/>
                <a:gd name="connsiteX294" fmla="*/ 1019135 w 1844621"/>
                <a:gd name="connsiteY294" fmla="*/ 129184 h 1765598"/>
                <a:gd name="connsiteX295" fmla="*/ 1032869 w 1844621"/>
                <a:gd name="connsiteY295" fmla="*/ 31462 h 1765598"/>
                <a:gd name="connsiteX296" fmla="*/ 633115 w 1844621"/>
                <a:gd name="connsiteY296" fmla="*/ 6990 h 1765598"/>
                <a:gd name="connsiteX297" fmla="*/ 651107 w 1844621"/>
                <a:gd name="connsiteY297" fmla="*/ 14566 h 1765598"/>
                <a:gd name="connsiteX298" fmla="*/ 654699 w 1844621"/>
                <a:gd name="connsiteY298" fmla="*/ 15406 h 1765598"/>
                <a:gd name="connsiteX299" fmla="*/ 699105 w 1844621"/>
                <a:gd name="connsiteY299" fmla="*/ 154429 h 1765598"/>
                <a:gd name="connsiteX300" fmla="*/ 682029 w 1844621"/>
                <a:gd name="connsiteY300" fmla="*/ 160125 h 1765598"/>
                <a:gd name="connsiteX301" fmla="*/ 1203134 w 1844621"/>
                <a:gd name="connsiteY301" fmla="*/ 4273 h 1765598"/>
                <a:gd name="connsiteX302" fmla="*/ 1213236 w 1844621"/>
                <a:gd name="connsiteY302" fmla="*/ 20976 h 1765598"/>
                <a:gd name="connsiteX303" fmla="*/ 1215649 w 1844621"/>
                <a:gd name="connsiteY303" fmla="*/ 23769 h 1765598"/>
                <a:gd name="connsiteX304" fmla="*/ 1169442 w 1844621"/>
                <a:gd name="connsiteY304" fmla="*/ 163605 h 1765598"/>
                <a:gd name="connsiteX305" fmla="*/ 1152188 w 1844621"/>
                <a:gd name="connsiteY305" fmla="*/ 158449 h 1765598"/>
                <a:gd name="connsiteX306" fmla="*/ 1137683 w 1844621"/>
                <a:gd name="connsiteY306" fmla="*/ 0 h 1765598"/>
                <a:gd name="connsiteX307" fmla="*/ 1104046 w 1844621"/>
                <a:gd name="connsiteY307" fmla="*/ 144062 h 1765598"/>
                <a:gd name="connsiteX308" fmla="*/ 1086767 w 1844621"/>
                <a:gd name="connsiteY308" fmla="*/ 138898 h 1765598"/>
                <a:gd name="connsiteX309" fmla="*/ 1117806 w 1844621"/>
                <a:gd name="connsiteY309" fmla="*/ 5966 h 17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1844621" h="1765598">
                  <a:moveTo>
                    <a:pt x="961691" y="1643760"/>
                  </a:moveTo>
                  <a:lnTo>
                    <a:pt x="964657" y="1718060"/>
                  </a:lnTo>
                  <a:lnTo>
                    <a:pt x="948083" y="1717184"/>
                  </a:lnTo>
                  <a:lnTo>
                    <a:pt x="946614" y="1717353"/>
                  </a:lnTo>
                  <a:lnTo>
                    <a:pt x="943691" y="1644103"/>
                  </a:lnTo>
                  <a:close/>
                  <a:moveTo>
                    <a:pt x="875350" y="1643169"/>
                  </a:moveTo>
                  <a:lnTo>
                    <a:pt x="893299" y="1644629"/>
                  </a:lnTo>
                  <a:lnTo>
                    <a:pt x="889341" y="1723945"/>
                  </a:lnTo>
                  <a:lnTo>
                    <a:pt x="871214" y="1726031"/>
                  </a:lnTo>
                  <a:close/>
                  <a:moveTo>
                    <a:pt x="1029699" y="1636826"/>
                  </a:moveTo>
                  <a:lnTo>
                    <a:pt x="1040815" y="1722087"/>
                  </a:lnTo>
                  <a:lnTo>
                    <a:pt x="1022537" y="1721121"/>
                  </a:lnTo>
                  <a:lnTo>
                    <a:pt x="1011828" y="1638982"/>
                  </a:lnTo>
                  <a:close/>
                  <a:moveTo>
                    <a:pt x="807350" y="1636115"/>
                  </a:moveTo>
                  <a:lnTo>
                    <a:pt x="822430" y="1638864"/>
                  </a:lnTo>
                  <a:lnTo>
                    <a:pt x="825110" y="1639083"/>
                  </a:lnTo>
                  <a:lnTo>
                    <a:pt x="811751" y="1734136"/>
                  </a:lnTo>
                  <a:lnTo>
                    <a:pt x="792774" y="1739833"/>
                  </a:lnTo>
                  <a:close/>
                  <a:moveTo>
                    <a:pt x="1096827" y="1624033"/>
                  </a:moveTo>
                  <a:lnTo>
                    <a:pt x="1121385" y="1734155"/>
                  </a:lnTo>
                  <a:lnTo>
                    <a:pt x="1101928" y="1729603"/>
                  </a:lnTo>
                  <a:lnTo>
                    <a:pt x="1079265" y="1627978"/>
                  </a:lnTo>
                  <a:close/>
                  <a:moveTo>
                    <a:pt x="740342" y="1622534"/>
                  </a:moveTo>
                  <a:lnTo>
                    <a:pt x="749046" y="1625484"/>
                  </a:lnTo>
                  <a:lnTo>
                    <a:pt x="757767" y="1627074"/>
                  </a:lnTo>
                  <a:lnTo>
                    <a:pt x="726815" y="1759631"/>
                  </a:lnTo>
                  <a:lnTo>
                    <a:pt x="706937" y="1765598"/>
                  </a:lnTo>
                  <a:close/>
                  <a:moveTo>
                    <a:pt x="1162592" y="1605474"/>
                  </a:moveTo>
                  <a:lnTo>
                    <a:pt x="1211506" y="1758609"/>
                  </a:lnTo>
                  <a:lnTo>
                    <a:pt x="1193512" y="1751032"/>
                  </a:lnTo>
                  <a:lnTo>
                    <a:pt x="1189921" y="1750192"/>
                  </a:lnTo>
                  <a:lnTo>
                    <a:pt x="1145515" y="1611170"/>
                  </a:lnTo>
                  <a:close/>
                  <a:moveTo>
                    <a:pt x="675637" y="1600604"/>
                  </a:moveTo>
                  <a:lnTo>
                    <a:pt x="692686" y="1606382"/>
                  </a:lnTo>
                  <a:lnTo>
                    <a:pt x="641486" y="1761326"/>
                  </a:lnTo>
                  <a:lnTo>
                    <a:pt x="631383" y="1744623"/>
                  </a:lnTo>
                  <a:lnTo>
                    <a:pt x="628970" y="1741831"/>
                  </a:lnTo>
                  <a:close/>
                  <a:moveTo>
                    <a:pt x="1225916" y="1579868"/>
                  </a:moveTo>
                  <a:lnTo>
                    <a:pt x="1279540" y="1707080"/>
                  </a:lnTo>
                  <a:lnTo>
                    <a:pt x="1266966" y="1723591"/>
                  </a:lnTo>
                  <a:lnTo>
                    <a:pt x="1209837" y="1588066"/>
                  </a:lnTo>
                  <a:close/>
                  <a:moveTo>
                    <a:pt x="610954" y="1578681"/>
                  </a:moveTo>
                  <a:lnTo>
                    <a:pt x="628059" y="1584478"/>
                  </a:lnTo>
                  <a:lnTo>
                    <a:pt x="582951" y="1688574"/>
                  </a:lnTo>
                  <a:lnTo>
                    <a:pt x="569886" y="1673454"/>
                  </a:lnTo>
                  <a:close/>
                  <a:moveTo>
                    <a:pt x="1286670" y="1548893"/>
                  </a:moveTo>
                  <a:lnTo>
                    <a:pt x="1333269" y="1636531"/>
                  </a:lnTo>
                  <a:lnTo>
                    <a:pt x="1321264" y="1652294"/>
                  </a:lnTo>
                  <a:lnTo>
                    <a:pt x="1270632" y="1557070"/>
                  </a:lnTo>
                  <a:close/>
                  <a:moveTo>
                    <a:pt x="551444" y="1545001"/>
                  </a:moveTo>
                  <a:lnTo>
                    <a:pt x="567074" y="1553937"/>
                  </a:lnTo>
                  <a:lnTo>
                    <a:pt x="524862" y="1631452"/>
                  </a:lnTo>
                  <a:lnTo>
                    <a:pt x="510642" y="1619926"/>
                  </a:lnTo>
                  <a:close/>
                  <a:moveTo>
                    <a:pt x="1346034" y="1515267"/>
                  </a:moveTo>
                  <a:lnTo>
                    <a:pt x="1390051" y="1582679"/>
                  </a:lnTo>
                  <a:lnTo>
                    <a:pt x="1376613" y="1595021"/>
                  </a:lnTo>
                  <a:lnTo>
                    <a:pt x="1331552" y="1526010"/>
                  </a:lnTo>
                  <a:lnTo>
                    <a:pt x="1333983" y="1524770"/>
                  </a:lnTo>
                  <a:close/>
                  <a:moveTo>
                    <a:pt x="492213" y="1511140"/>
                  </a:moveTo>
                  <a:lnTo>
                    <a:pt x="507877" y="1520095"/>
                  </a:lnTo>
                  <a:lnTo>
                    <a:pt x="465615" y="1583429"/>
                  </a:lnTo>
                  <a:lnTo>
                    <a:pt x="452723" y="1572979"/>
                  </a:lnTo>
                  <a:lnTo>
                    <a:pt x="451434" y="1572252"/>
                  </a:lnTo>
                  <a:close/>
                  <a:moveTo>
                    <a:pt x="1399641" y="1472989"/>
                  </a:moveTo>
                  <a:lnTo>
                    <a:pt x="1447523" y="1533649"/>
                  </a:lnTo>
                  <a:lnTo>
                    <a:pt x="1433600" y="1542681"/>
                  </a:lnTo>
                  <a:lnTo>
                    <a:pt x="1432510" y="1543682"/>
                  </a:lnTo>
                  <a:lnTo>
                    <a:pt x="1385507" y="1484135"/>
                  </a:lnTo>
                  <a:close/>
                  <a:moveTo>
                    <a:pt x="439084" y="1468240"/>
                  </a:moveTo>
                  <a:lnTo>
                    <a:pt x="452737" y="1479985"/>
                  </a:lnTo>
                  <a:lnTo>
                    <a:pt x="401226" y="1543921"/>
                  </a:lnTo>
                  <a:lnTo>
                    <a:pt x="385335" y="1534955"/>
                  </a:lnTo>
                  <a:close/>
                  <a:moveTo>
                    <a:pt x="1452700" y="1430017"/>
                  </a:moveTo>
                  <a:lnTo>
                    <a:pt x="1511505" y="1492141"/>
                  </a:lnTo>
                  <a:lnTo>
                    <a:pt x="1496150" y="1502102"/>
                  </a:lnTo>
                  <a:lnTo>
                    <a:pt x="1439119" y="1441854"/>
                  </a:lnTo>
                  <a:lnTo>
                    <a:pt x="1449687" y="1433519"/>
                  </a:lnTo>
                  <a:close/>
                  <a:moveTo>
                    <a:pt x="387391" y="1423768"/>
                  </a:moveTo>
                  <a:lnTo>
                    <a:pt x="401059" y="1435526"/>
                  </a:lnTo>
                  <a:lnTo>
                    <a:pt x="332463" y="1506560"/>
                  </a:lnTo>
                  <a:lnTo>
                    <a:pt x="313761" y="1500014"/>
                  </a:lnTo>
                  <a:close/>
                  <a:moveTo>
                    <a:pt x="1497274" y="1378205"/>
                  </a:moveTo>
                  <a:lnTo>
                    <a:pt x="1583781" y="1454547"/>
                  </a:lnTo>
                  <a:lnTo>
                    <a:pt x="1565364" y="1462300"/>
                  </a:lnTo>
                  <a:lnTo>
                    <a:pt x="1485535" y="1391850"/>
                  </a:lnTo>
                  <a:close/>
                  <a:moveTo>
                    <a:pt x="342078" y="1372754"/>
                  </a:moveTo>
                  <a:lnTo>
                    <a:pt x="353236" y="1386902"/>
                  </a:lnTo>
                  <a:lnTo>
                    <a:pt x="248764" y="1477262"/>
                  </a:lnTo>
                  <a:lnTo>
                    <a:pt x="229175" y="1470405"/>
                  </a:lnTo>
                  <a:close/>
                  <a:moveTo>
                    <a:pt x="1541797" y="1326453"/>
                  </a:moveTo>
                  <a:lnTo>
                    <a:pt x="1671063" y="1421359"/>
                  </a:lnTo>
                  <a:lnTo>
                    <a:pt x="1652052" y="1425806"/>
                  </a:lnTo>
                  <a:lnTo>
                    <a:pt x="1648653" y="1427237"/>
                  </a:lnTo>
                  <a:lnTo>
                    <a:pt x="1530022" y="1340139"/>
                  </a:lnTo>
                  <a:close/>
                  <a:moveTo>
                    <a:pt x="299862" y="1319225"/>
                  </a:moveTo>
                  <a:lnTo>
                    <a:pt x="311019" y="1333372"/>
                  </a:lnTo>
                  <a:lnTo>
                    <a:pt x="178732" y="1428480"/>
                  </a:lnTo>
                  <a:lnTo>
                    <a:pt x="180377" y="1409027"/>
                  </a:lnTo>
                  <a:lnTo>
                    <a:pt x="180067" y="1405352"/>
                  </a:lnTo>
                  <a:close/>
                  <a:moveTo>
                    <a:pt x="1576542" y="1267609"/>
                  </a:moveTo>
                  <a:lnTo>
                    <a:pt x="1695816" y="1339681"/>
                  </a:lnTo>
                  <a:lnTo>
                    <a:pt x="1695348" y="1360430"/>
                  </a:lnTo>
                  <a:lnTo>
                    <a:pt x="1567606" y="1283241"/>
                  </a:lnTo>
                  <a:close/>
                  <a:moveTo>
                    <a:pt x="263531" y="1261503"/>
                  </a:moveTo>
                  <a:lnTo>
                    <a:pt x="271723" y="1277570"/>
                  </a:lnTo>
                  <a:lnTo>
                    <a:pt x="174140" y="1335215"/>
                  </a:lnTo>
                  <a:lnTo>
                    <a:pt x="172457" y="1315303"/>
                  </a:lnTo>
                  <a:close/>
                  <a:moveTo>
                    <a:pt x="1610398" y="1208387"/>
                  </a:moveTo>
                  <a:lnTo>
                    <a:pt x="1697816" y="1251024"/>
                  </a:lnTo>
                  <a:lnTo>
                    <a:pt x="1697369" y="1270832"/>
                  </a:lnTo>
                  <a:lnTo>
                    <a:pt x="1601446" y="1224047"/>
                  </a:lnTo>
                  <a:close/>
                  <a:moveTo>
                    <a:pt x="232566" y="1200770"/>
                  </a:moveTo>
                  <a:lnTo>
                    <a:pt x="240745" y="1216812"/>
                  </a:lnTo>
                  <a:lnTo>
                    <a:pt x="160720" y="1254859"/>
                  </a:lnTo>
                  <a:lnTo>
                    <a:pt x="155991" y="1237178"/>
                  </a:lnTo>
                  <a:close/>
                  <a:moveTo>
                    <a:pt x="1634958" y="1144690"/>
                  </a:moveTo>
                  <a:lnTo>
                    <a:pt x="1712099" y="1174082"/>
                  </a:lnTo>
                  <a:lnTo>
                    <a:pt x="1708482" y="1191966"/>
                  </a:lnTo>
                  <a:lnTo>
                    <a:pt x="1629176" y="1161750"/>
                  </a:lnTo>
                  <a:close/>
                  <a:moveTo>
                    <a:pt x="204756" y="1138431"/>
                  </a:moveTo>
                  <a:lnTo>
                    <a:pt x="210455" y="1155515"/>
                  </a:lnTo>
                  <a:lnTo>
                    <a:pt x="141015" y="1181182"/>
                  </a:lnTo>
                  <a:lnTo>
                    <a:pt x="136727" y="1165150"/>
                  </a:lnTo>
                  <a:lnTo>
                    <a:pt x="136112" y="1163804"/>
                  </a:lnTo>
                  <a:close/>
                  <a:moveTo>
                    <a:pt x="1656844" y="1080115"/>
                  </a:moveTo>
                  <a:lnTo>
                    <a:pt x="1729776" y="1100634"/>
                  </a:lnTo>
                  <a:lnTo>
                    <a:pt x="1723821" y="1116126"/>
                  </a:lnTo>
                  <a:lnTo>
                    <a:pt x="1723528" y="1117576"/>
                  </a:lnTo>
                  <a:lnTo>
                    <a:pt x="1651058" y="1097186"/>
                  </a:lnTo>
                  <a:close/>
                  <a:moveTo>
                    <a:pt x="184625" y="1073110"/>
                  </a:moveTo>
                  <a:lnTo>
                    <a:pt x="188043" y="1088326"/>
                  </a:lnTo>
                  <a:lnTo>
                    <a:pt x="188810" y="1090624"/>
                  </a:lnTo>
                  <a:lnTo>
                    <a:pt x="112145" y="1111372"/>
                  </a:lnTo>
                  <a:lnTo>
                    <a:pt x="104560" y="1094778"/>
                  </a:lnTo>
                  <a:close/>
                  <a:moveTo>
                    <a:pt x="1672722" y="1013691"/>
                  </a:moveTo>
                  <a:lnTo>
                    <a:pt x="1757141" y="1029446"/>
                  </a:lnTo>
                  <a:lnTo>
                    <a:pt x="1750574" y="1046531"/>
                  </a:lnTo>
                  <a:lnTo>
                    <a:pt x="1669493" y="1031399"/>
                  </a:lnTo>
                  <a:close/>
                  <a:moveTo>
                    <a:pt x="170225" y="1006273"/>
                  </a:moveTo>
                  <a:lnTo>
                    <a:pt x="170936" y="1012170"/>
                  </a:lnTo>
                  <a:lnTo>
                    <a:pt x="173584" y="1023958"/>
                  </a:lnTo>
                  <a:lnTo>
                    <a:pt x="78475" y="1040728"/>
                  </a:lnTo>
                  <a:lnTo>
                    <a:pt x="67193" y="1024440"/>
                  </a:lnTo>
                  <a:close/>
                  <a:moveTo>
                    <a:pt x="1681368" y="945892"/>
                  </a:moveTo>
                  <a:lnTo>
                    <a:pt x="1793516" y="956550"/>
                  </a:lnTo>
                  <a:lnTo>
                    <a:pt x="1783173" y="973649"/>
                  </a:lnTo>
                  <a:lnTo>
                    <a:pt x="1679909" y="963835"/>
                  </a:lnTo>
                  <a:close/>
                  <a:moveTo>
                    <a:pt x="162034" y="938372"/>
                  </a:moveTo>
                  <a:lnTo>
                    <a:pt x="164191" y="956254"/>
                  </a:lnTo>
                  <a:lnTo>
                    <a:pt x="27981" y="967828"/>
                  </a:lnTo>
                  <a:lnTo>
                    <a:pt x="16164" y="950767"/>
                  </a:lnTo>
                  <a:close/>
                  <a:moveTo>
                    <a:pt x="1683923" y="877596"/>
                  </a:moveTo>
                  <a:lnTo>
                    <a:pt x="1844621" y="878397"/>
                  </a:lnTo>
                  <a:lnTo>
                    <a:pt x="1831855" y="893168"/>
                  </a:lnTo>
                  <a:lnTo>
                    <a:pt x="1829946" y="896325"/>
                  </a:lnTo>
                  <a:lnTo>
                    <a:pt x="1684266" y="895598"/>
                  </a:lnTo>
                  <a:close/>
                  <a:moveTo>
                    <a:pt x="14676" y="869273"/>
                  </a:moveTo>
                  <a:lnTo>
                    <a:pt x="160356" y="869999"/>
                  </a:lnTo>
                  <a:lnTo>
                    <a:pt x="160699" y="888001"/>
                  </a:lnTo>
                  <a:lnTo>
                    <a:pt x="0" y="887200"/>
                  </a:lnTo>
                  <a:lnTo>
                    <a:pt x="12766" y="872429"/>
                  </a:lnTo>
                  <a:close/>
                  <a:moveTo>
                    <a:pt x="1816638" y="797770"/>
                  </a:moveTo>
                  <a:lnTo>
                    <a:pt x="1828455" y="814831"/>
                  </a:lnTo>
                  <a:lnTo>
                    <a:pt x="1682588" y="827227"/>
                  </a:lnTo>
                  <a:lnTo>
                    <a:pt x="1680430" y="809345"/>
                  </a:lnTo>
                  <a:close/>
                  <a:moveTo>
                    <a:pt x="61447" y="791950"/>
                  </a:moveTo>
                  <a:lnTo>
                    <a:pt x="164713" y="801763"/>
                  </a:lnTo>
                  <a:lnTo>
                    <a:pt x="163253" y="819705"/>
                  </a:lnTo>
                  <a:lnTo>
                    <a:pt x="51105" y="809048"/>
                  </a:lnTo>
                  <a:close/>
                  <a:moveTo>
                    <a:pt x="1766145" y="724870"/>
                  </a:moveTo>
                  <a:lnTo>
                    <a:pt x="1777427" y="741158"/>
                  </a:lnTo>
                  <a:lnTo>
                    <a:pt x="1674396" y="759325"/>
                  </a:lnTo>
                  <a:lnTo>
                    <a:pt x="1673685" y="753429"/>
                  </a:lnTo>
                  <a:lnTo>
                    <a:pt x="1670588" y="741719"/>
                  </a:lnTo>
                  <a:close/>
                  <a:moveTo>
                    <a:pt x="94047" y="719066"/>
                  </a:moveTo>
                  <a:lnTo>
                    <a:pt x="175129" y="734198"/>
                  </a:lnTo>
                  <a:lnTo>
                    <a:pt x="171900" y="751906"/>
                  </a:lnTo>
                  <a:lnTo>
                    <a:pt x="87480" y="736151"/>
                  </a:lnTo>
                  <a:close/>
                  <a:moveTo>
                    <a:pt x="1732475" y="654227"/>
                  </a:moveTo>
                  <a:lnTo>
                    <a:pt x="1740061" y="670822"/>
                  </a:lnTo>
                  <a:lnTo>
                    <a:pt x="1657733" y="693102"/>
                  </a:lnTo>
                  <a:lnTo>
                    <a:pt x="1653131" y="675699"/>
                  </a:lnTo>
                  <a:close/>
                  <a:moveTo>
                    <a:pt x="121093" y="648021"/>
                  </a:moveTo>
                  <a:lnTo>
                    <a:pt x="193564" y="668412"/>
                  </a:lnTo>
                  <a:lnTo>
                    <a:pt x="187778" y="685483"/>
                  </a:lnTo>
                  <a:lnTo>
                    <a:pt x="114844" y="664963"/>
                  </a:lnTo>
                  <a:lnTo>
                    <a:pt x="120799" y="649471"/>
                  </a:lnTo>
                  <a:close/>
                  <a:moveTo>
                    <a:pt x="1703605" y="584417"/>
                  </a:moveTo>
                  <a:lnTo>
                    <a:pt x="1707892" y="600448"/>
                  </a:lnTo>
                  <a:lnTo>
                    <a:pt x="1708508" y="601796"/>
                  </a:lnTo>
                  <a:lnTo>
                    <a:pt x="1640259" y="627022"/>
                  </a:lnTo>
                  <a:lnTo>
                    <a:pt x="1639049" y="622444"/>
                  </a:lnTo>
                  <a:lnTo>
                    <a:pt x="1633440" y="610352"/>
                  </a:lnTo>
                  <a:close/>
                  <a:moveTo>
                    <a:pt x="136138" y="573632"/>
                  </a:moveTo>
                  <a:lnTo>
                    <a:pt x="215446" y="603848"/>
                  </a:lnTo>
                  <a:lnTo>
                    <a:pt x="209665" y="620908"/>
                  </a:lnTo>
                  <a:lnTo>
                    <a:pt x="132521" y="591516"/>
                  </a:lnTo>
                  <a:close/>
                  <a:moveTo>
                    <a:pt x="1683900" y="510741"/>
                  </a:moveTo>
                  <a:lnTo>
                    <a:pt x="1688629" y="528423"/>
                  </a:lnTo>
                  <a:lnTo>
                    <a:pt x="1612275" y="564725"/>
                  </a:lnTo>
                  <a:lnTo>
                    <a:pt x="1604700" y="548396"/>
                  </a:lnTo>
                  <a:close/>
                  <a:moveTo>
                    <a:pt x="147252" y="494765"/>
                  </a:moveTo>
                  <a:lnTo>
                    <a:pt x="243177" y="541551"/>
                  </a:lnTo>
                  <a:lnTo>
                    <a:pt x="234224" y="557210"/>
                  </a:lnTo>
                  <a:lnTo>
                    <a:pt x="146805" y="514573"/>
                  </a:lnTo>
                  <a:close/>
                  <a:moveTo>
                    <a:pt x="1670480" y="430384"/>
                  </a:moveTo>
                  <a:lnTo>
                    <a:pt x="1672163" y="450296"/>
                  </a:lnTo>
                  <a:lnTo>
                    <a:pt x="1583450" y="502701"/>
                  </a:lnTo>
                  <a:lnTo>
                    <a:pt x="1573155" y="487877"/>
                  </a:lnTo>
                  <a:close/>
                  <a:moveTo>
                    <a:pt x="149273" y="405169"/>
                  </a:moveTo>
                  <a:lnTo>
                    <a:pt x="277016" y="482359"/>
                  </a:lnTo>
                  <a:lnTo>
                    <a:pt x="268080" y="497989"/>
                  </a:lnTo>
                  <a:lnTo>
                    <a:pt x="148805" y="425916"/>
                  </a:lnTo>
                  <a:close/>
                  <a:moveTo>
                    <a:pt x="195968" y="338361"/>
                  </a:moveTo>
                  <a:lnTo>
                    <a:pt x="314600" y="425459"/>
                  </a:lnTo>
                  <a:lnTo>
                    <a:pt x="302826" y="439145"/>
                  </a:lnTo>
                  <a:lnTo>
                    <a:pt x="173559" y="344239"/>
                  </a:lnTo>
                  <a:lnTo>
                    <a:pt x="192568" y="339792"/>
                  </a:lnTo>
                  <a:close/>
                  <a:moveTo>
                    <a:pt x="1665887" y="337121"/>
                  </a:moveTo>
                  <a:lnTo>
                    <a:pt x="1664242" y="356571"/>
                  </a:lnTo>
                  <a:lnTo>
                    <a:pt x="1664553" y="360248"/>
                  </a:lnTo>
                  <a:lnTo>
                    <a:pt x="1544474" y="446578"/>
                  </a:lnTo>
                  <a:lnTo>
                    <a:pt x="1534206" y="431793"/>
                  </a:lnTo>
                  <a:close/>
                  <a:moveTo>
                    <a:pt x="279257" y="303297"/>
                  </a:moveTo>
                  <a:lnTo>
                    <a:pt x="359087" y="373748"/>
                  </a:lnTo>
                  <a:lnTo>
                    <a:pt x="347347" y="387394"/>
                  </a:lnTo>
                  <a:lnTo>
                    <a:pt x="260839" y="311051"/>
                  </a:lnTo>
                  <a:close/>
                  <a:moveTo>
                    <a:pt x="1595859" y="288337"/>
                  </a:moveTo>
                  <a:lnTo>
                    <a:pt x="1615448" y="295194"/>
                  </a:lnTo>
                  <a:lnTo>
                    <a:pt x="1504459" y="391189"/>
                  </a:lnTo>
                  <a:lnTo>
                    <a:pt x="1491819" y="378322"/>
                  </a:lnTo>
                  <a:close/>
                  <a:moveTo>
                    <a:pt x="348471" y="263494"/>
                  </a:moveTo>
                  <a:lnTo>
                    <a:pt x="405504" y="323744"/>
                  </a:lnTo>
                  <a:lnTo>
                    <a:pt x="394934" y="332080"/>
                  </a:lnTo>
                  <a:lnTo>
                    <a:pt x="391923" y="335581"/>
                  </a:lnTo>
                  <a:lnTo>
                    <a:pt x="333116" y="273456"/>
                  </a:lnTo>
                  <a:close/>
                  <a:moveTo>
                    <a:pt x="1512159" y="259039"/>
                  </a:moveTo>
                  <a:lnTo>
                    <a:pt x="1530860" y="265585"/>
                  </a:lnTo>
                  <a:lnTo>
                    <a:pt x="1456606" y="342477"/>
                  </a:lnTo>
                  <a:lnTo>
                    <a:pt x="1443988" y="329632"/>
                  </a:lnTo>
                  <a:close/>
                  <a:moveTo>
                    <a:pt x="412110" y="221916"/>
                  </a:moveTo>
                  <a:lnTo>
                    <a:pt x="459114" y="281464"/>
                  </a:lnTo>
                  <a:lnTo>
                    <a:pt x="444980" y="292610"/>
                  </a:lnTo>
                  <a:lnTo>
                    <a:pt x="397097" y="231949"/>
                  </a:lnTo>
                  <a:lnTo>
                    <a:pt x="411019" y="222917"/>
                  </a:lnTo>
                  <a:close/>
                  <a:moveTo>
                    <a:pt x="1443396" y="221678"/>
                  </a:moveTo>
                  <a:lnTo>
                    <a:pt x="1459286" y="230644"/>
                  </a:lnTo>
                  <a:lnTo>
                    <a:pt x="1406897" y="295670"/>
                  </a:lnTo>
                  <a:lnTo>
                    <a:pt x="1392300" y="285098"/>
                  </a:lnTo>
                  <a:close/>
                  <a:moveTo>
                    <a:pt x="1379005" y="182170"/>
                  </a:moveTo>
                  <a:lnTo>
                    <a:pt x="1391896" y="192619"/>
                  </a:lnTo>
                  <a:lnTo>
                    <a:pt x="1393186" y="193347"/>
                  </a:lnTo>
                  <a:lnTo>
                    <a:pt x="1351622" y="255636"/>
                  </a:lnTo>
                  <a:lnTo>
                    <a:pt x="1337034" y="245070"/>
                  </a:lnTo>
                  <a:close/>
                  <a:moveTo>
                    <a:pt x="468008" y="170577"/>
                  </a:moveTo>
                  <a:lnTo>
                    <a:pt x="513069" y="239589"/>
                  </a:lnTo>
                  <a:lnTo>
                    <a:pt x="510638" y="240828"/>
                  </a:lnTo>
                  <a:lnTo>
                    <a:pt x="498586" y="250333"/>
                  </a:lnTo>
                  <a:lnTo>
                    <a:pt x="454568" y="182920"/>
                  </a:lnTo>
                  <a:close/>
                  <a:moveTo>
                    <a:pt x="1319759" y="134146"/>
                  </a:moveTo>
                  <a:lnTo>
                    <a:pt x="1333978" y="145672"/>
                  </a:lnTo>
                  <a:lnTo>
                    <a:pt x="1294036" y="219016"/>
                  </a:lnTo>
                  <a:lnTo>
                    <a:pt x="1277891" y="211027"/>
                  </a:lnTo>
                  <a:close/>
                  <a:moveTo>
                    <a:pt x="523355" y="113305"/>
                  </a:moveTo>
                  <a:lnTo>
                    <a:pt x="573987" y="208530"/>
                  </a:lnTo>
                  <a:lnTo>
                    <a:pt x="557949" y="216707"/>
                  </a:lnTo>
                  <a:lnTo>
                    <a:pt x="511350" y="129068"/>
                  </a:lnTo>
                  <a:close/>
                  <a:moveTo>
                    <a:pt x="1261668" y="77024"/>
                  </a:moveTo>
                  <a:lnTo>
                    <a:pt x="1274734" y="92144"/>
                  </a:lnTo>
                  <a:lnTo>
                    <a:pt x="1232872" y="188750"/>
                  </a:lnTo>
                  <a:lnTo>
                    <a:pt x="1216718" y="180757"/>
                  </a:lnTo>
                  <a:close/>
                  <a:moveTo>
                    <a:pt x="879964" y="47539"/>
                  </a:moveTo>
                  <a:lnTo>
                    <a:pt x="896536" y="48415"/>
                  </a:lnTo>
                  <a:lnTo>
                    <a:pt x="898006" y="48246"/>
                  </a:lnTo>
                  <a:lnTo>
                    <a:pt x="900930" y="121496"/>
                  </a:lnTo>
                  <a:lnTo>
                    <a:pt x="882930" y="121839"/>
                  </a:lnTo>
                  <a:close/>
                  <a:moveTo>
                    <a:pt x="803804" y="43511"/>
                  </a:moveTo>
                  <a:lnTo>
                    <a:pt x="822082" y="44478"/>
                  </a:lnTo>
                  <a:lnTo>
                    <a:pt x="832792" y="126618"/>
                  </a:lnTo>
                  <a:lnTo>
                    <a:pt x="814920" y="128774"/>
                  </a:lnTo>
                  <a:close/>
                  <a:moveTo>
                    <a:pt x="577653" y="42008"/>
                  </a:moveTo>
                  <a:lnTo>
                    <a:pt x="634782" y="177534"/>
                  </a:lnTo>
                  <a:lnTo>
                    <a:pt x="618704" y="185731"/>
                  </a:lnTo>
                  <a:lnTo>
                    <a:pt x="565079" y="58518"/>
                  </a:lnTo>
                  <a:close/>
                  <a:moveTo>
                    <a:pt x="973404" y="39567"/>
                  </a:moveTo>
                  <a:lnTo>
                    <a:pt x="969228" y="123258"/>
                  </a:lnTo>
                  <a:lnTo>
                    <a:pt x="951312" y="121130"/>
                  </a:lnTo>
                  <a:lnTo>
                    <a:pt x="955278" y="41654"/>
                  </a:lnTo>
                  <a:close/>
                  <a:moveTo>
                    <a:pt x="723233" y="31443"/>
                  </a:moveTo>
                  <a:lnTo>
                    <a:pt x="742691" y="35995"/>
                  </a:lnTo>
                  <a:lnTo>
                    <a:pt x="765354" y="137622"/>
                  </a:lnTo>
                  <a:lnTo>
                    <a:pt x="747791" y="141567"/>
                  </a:lnTo>
                  <a:close/>
                  <a:moveTo>
                    <a:pt x="1051847" y="25765"/>
                  </a:moveTo>
                  <a:lnTo>
                    <a:pt x="1037014" y="131308"/>
                  </a:lnTo>
                  <a:lnTo>
                    <a:pt x="1019135" y="129184"/>
                  </a:lnTo>
                  <a:lnTo>
                    <a:pt x="1032869" y="31462"/>
                  </a:lnTo>
                  <a:close/>
                  <a:moveTo>
                    <a:pt x="633115" y="6990"/>
                  </a:moveTo>
                  <a:lnTo>
                    <a:pt x="651107" y="14566"/>
                  </a:lnTo>
                  <a:lnTo>
                    <a:pt x="654699" y="15406"/>
                  </a:lnTo>
                  <a:lnTo>
                    <a:pt x="699105" y="154429"/>
                  </a:lnTo>
                  <a:lnTo>
                    <a:pt x="682029" y="160125"/>
                  </a:lnTo>
                  <a:close/>
                  <a:moveTo>
                    <a:pt x="1203134" y="4273"/>
                  </a:moveTo>
                  <a:lnTo>
                    <a:pt x="1213236" y="20976"/>
                  </a:lnTo>
                  <a:lnTo>
                    <a:pt x="1215649" y="23769"/>
                  </a:lnTo>
                  <a:lnTo>
                    <a:pt x="1169442" y="163605"/>
                  </a:lnTo>
                  <a:lnTo>
                    <a:pt x="1152188" y="158449"/>
                  </a:lnTo>
                  <a:close/>
                  <a:moveTo>
                    <a:pt x="1137683" y="0"/>
                  </a:moveTo>
                  <a:lnTo>
                    <a:pt x="1104046" y="144062"/>
                  </a:lnTo>
                  <a:lnTo>
                    <a:pt x="1086767" y="138898"/>
                  </a:lnTo>
                  <a:lnTo>
                    <a:pt x="1117806" y="596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sz="2800"/>
            </a:p>
          </p:txBody>
        </p:sp>
        <p:sp>
          <p:nvSpPr>
            <p:cNvPr id="1048828" name="MH_SubTitle_3"/>
            <p:cNvSpPr/>
            <p:nvPr>
              <p:custDataLst>
                <p:tags r:id="rId8"/>
              </p:custDataLst>
            </p:nvPr>
          </p:nvSpPr>
          <p:spPr>
            <a:xfrm>
              <a:off x="8039846" y="2260289"/>
              <a:ext cx="1684639" cy="1686548"/>
            </a:xfrm>
            <a:custGeom>
              <a:avLst/>
              <a:gdLst>
                <a:gd name="connsiteX0" fmla="*/ 766985 w 1487101"/>
                <a:gd name="connsiteY0" fmla="*/ 20013 h 1487102"/>
                <a:gd name="connsiteX1" fmla="*/ 620740 w 1487101"/>
                <a:gd name="connsiteY1" fmla="*/ 30273 h 1487102"/>
                <a:gd name="connsiteX2" fmla="*/ 30272 w 1487101"/>
                <a:gd name="connsiteY2" fmla="*/ 866362 h 1487102"/>
                <a:gd name="connsiteX3" fmla="*/ 866362 w 1487101"/>
                <a:gd name="connsiteY3" fmla="*/ 1456830 h 1487102"/>
                <a:gd name="connsiteX4" fmla="*/ 1456829 w 1487101"/>
                <a:gd name="connsiteY4" fmla="*/ 620740 h 1487102"/>
                <a:gd name="connsiteX5" fmla="*/ 766985 w 1487101"/>
                <a:gd name="connsiteY5" fmla="*/ 20013 h 1487102"/>
                <a:gd name="connsiteX6" fmla="*/ 767622 w 1487101"/>
                <a:gd name="connsiteY6" fmla="*/ 364 h 1487102"/>
                <a:gd name="connsiteX7" fmla="*/ 1476200 w 1487101"/>
                <a:gd name="connsiteY7" fmla="*/ 617405 h 1487102"/>
                <a:gd name="connsiteX8" fmla="*/ 869697 w 1487101"/>
                <a:gd name="connsiteY8" fmla="*/ 1476201 h 1487102"/>
                <a:gd name="connsiteX9" fmla="*/ 10901 w 1487101"/>
                <a:gd name="connsiteY9" fmla="*/ 869698 h 1487102"/>
                <a:gd name="connsiteX10" fmla="*/ 617404 w 1487101"/>
                <a:gd name="connsiteY10" fmla="*/ 10902 h 1487102"/>
                <a:gd name="connsiteX11" fmla="*/ 767622 w 1487101"/>
                <a:gd name="connsiteY11" fmla="*/ 364 h 148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7101" h="1487102">
                  <a:moveTo>
                    <a:pt x="766985" y="20013"/>
                  </a:moveTo>
                  <a:cubicBezTo>
                    <a:pt x="718916" y="18506"/>
                    <a:pt x="669981" y="21794"/>
                    <a:pt x="620740" y="30273"/>
                  </a:cubicBezTo>
                  <a:cubicBezTo>
                    <a:pt x="226807" y="98099"/>
                    <a:pt x="-37554" y="472430"/>
                    <a:pt x="30272" y="866362"/>
                  </a:cubicBezTo>
                  <a:cubicBezTo>
                    <a:pt x="98099" y="1260295"/>
                    <a:pt x="472430" y="1524656"/>
                    <a:pt x="866362" y="1456830"/>
                  </a:cubicBezTo>
                  <a:cubicBezTo>
                    <a:pt x="1260295" y="1389003"/>
                    <a:pt x="1524656" y="1014672"/>
                    <a:pt x="1456829" y="620740"/>
                  </a:cubicBezTo>
                  <a:cubicBezTo>
                    <a:pt x="1397481" y="276049"/>
                    <a:pt x="1103466" y="30561"/>
                    <a:pt x="766985" y="20013"/>
                  </a:cubicBezTo>
                  <a:close/>
                  <a:moveTo>
                    <a:pt x="767622" y="364"/>
                  </a:moveTo>
                  <a:cubicBezTo>
                    <a:pt x="1113240" y="11198"/>
                    <a:pt x="1415240" y="263352"/>
                    <a:pt x="1476200" y="617405"/>
                  </a:cubicBezTo>
                  <a:cubicBezTo>
                    <a:pt x="1545869" y="1022036"/>
                    <a:pt x="1274328" y="1406532"/>
                    <a:pt x="869697" y="1476201"/>
                  </a:cubicBezTo>
                  <a:cubicBezTo>
                    <a:pt x="465066" y="1545869"/>
                    <a:pt x="80570" y="1274329"/>
                    <a:pt x="10901" y="869698"/>
                  </a:cubicBezTo>
                  <a:cubicBezTo>
                    <a:pt x="-58767" y="465067"/>
                    <a:pt x="212773" y="80570"/>
                    <a:pt x="617404" y="10902"/>
                  </a:cubicBezTo>
                  <a:cubicBezTo>
                    <a:pt x="667983" y="2193"/>
                    <a:pt x="718248" y="-1184"/>
                    <a:pt x="767622" y="36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lvl="0" algn="ctr"/>
              <a:endParaRPr lang="zh-CN" altLang="en-US" sz="2800" dirty="0">
                <a:solidFill>
                  <a:srgbClr val="000000"/>
                </a:solidFill>
                <a:latin typeface="微软雅黑" panose="020B0503020204020204" pitchFamily="34" charset="-122"/>
                <a:ea typeface="微软雅黑" panose="020B0503020204020204" pitchFamily="34" charset="-122"/>
              </a:endParaRPr>
            </a:p>
            <a:p>
              <a:pPr lvl="0" algn="ctr"/>
              <a:r>
                <a:rPr lang="zh-CN" altLang="en-US" sz="2800" dirty="0">
                  <a:solidFill>
                    <a:srgbClr val="000000"/>
                  </a:solidFill>
                  <a:latin typeface="微软雅黑" panose="020B0503020204020204" pitchFamily="34" charset="-122"/>
                  <a:ea typeface="微软雅黑" panose="020B0503020204020204" pitchFamily="34" charset="-122"/>
                </a:rPr>
                <a:t>国家助学金二档</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1048829" name="MH_Other_8"/>
            <p:cNvSpPr/>
            <p:nvPr>
              <p:custDataLst>
                <p:tags r:id="rId9"/>
              </p:custDataLst>
            </p:nvPr>
          </p:nvSpPr>
          <p:spPr>
            <a:xfrm>
              <a:off x="8205831" y="2260289"/>
              <a:ext cx="1346949" cy="351046"/>
            </a:xfrm>
            <a:custGeom>
              <a:avLst/>
              <a:gdLst>
                <a:gd name="connsiteX0" fmla="*/ 650988 w 1301976"/>
                <a:gd name="connsiteY0" fmla="*/ 0 h 275406"/>
                <a:gd name="connsiteX1" fmla="*/ 1294759 w 1301976"/>
                <a:gd name="connsiteY1" fmla="*/ 266659 h 275406"/>
                <a:gd name="connsiteX2" fmla="*/ 1301976 w 1301976"/>
                <a:gd name="connsiteY2" fmla="*/ 275406 h 275406"/>
                <a:gd name="connsiteX3" fmla="*/ 0 w 1301976"/>
                <a:gd name="connsiteY3" fmla="*/ 275406 h 275406"/>
                <a:gd name="connsiteX4" fmla="*/ 7218 w 1301976"/>
                <a:gd name="connsiteY4" fmla="*/ 266659 h 275406"/>
                <a:gd name="connsiteX5" fmla="*/ 650988 w 1301976"/>
                <a:gd name="connsiteY5" fmla="*/ 0 h 27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976" h="275406">
                  <a:moveTo>
                    <a:pt x="650988" y="0"/>
                  </a:moveTo>
                  <a:cubicBezTo>
                    <a:pt x="902396" y="0"/>
                    <a:pt x="1130003" y="101903"/>
                    <a:pt x="1294759" y="266659"/>
                  </a:cubicBezTo>
                  <a:lnTo>
                    <a:pt x="1301976" y="275406"/>
                  </a:lnTo>
                  <a:lnTo>
                    <a:pt x="0" y="275406"/>
                  </a:lnTo>
                  <a:lnTo>
                    <a:pt x="7218" y="266659"/>
                  </a:lnTo>
                  <a:cubicBezTo>
                    <a:pt x="171973" y="101903"/>
                    <a:pt x="399580" y="0"/>
                    <a:pt x="6509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2000" dirty="0">
                  <a:solidFill>
                    <a:srgbClr val="FFFFFF"/>
                  </a:solidFill>
                </a:rPr>
                <a:t>03</a:t>
              </a:r>
              <a:endParaRPr lang="zh-CN" altLang="en-US" sz="2000" dirty="0">
                <a:solidFill>
                  <a:srgbClr val="FFFFFF"/>
                </a:solidFill>
              </a:endParaRPr>
            </a:p>
          </p:txBody>
        </p:sp>
      </p:grpSp>
      <p:sp>
        <p:nvSpPr>
          <p:cNvPr id="1048830" name="矩形 13"/>
          <p:cNvSpPr/>
          <p:nvPr/>
        </p:nvSpPr>
        <p:spPr>
          <a:xfrm>
            <a:off x="961535" y="4236487"/>
            <a:ext cx="2409049" cy="9220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工时</a:t>
            </a:r>
            <a:endParaRPr lang="zh-CN" altLang="en-US" sz="1100" dirty="0"/>
          </a:p>
        </p:txBody>
      </p:sp>
      <p:sp>
        <p:nvSpPr>
          <p:cNvPr id="1048831" name="矩形 16"/>
          <p:cNvSpPr/>
          <p:nvPr/>
        </p:nvSpPr>
        <p:spPr>
          <a:xfrm>
            <a:off x="3662747" y="4236487"/>
            <a:ext cx="2409049" cy="9220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工时</a:t>
            </a:r>
            <a:endParaRPr lang="zh-CN" altLang="en-US" sz="1100" dirty="0"/>
          </a:p>
        </p:txBody>
      </p:sp>
      <p:sp>
        <p:nvSpPr>
          <p:cNvPr id="1048832" name="矩形 17"/>
          <p:cNvSpPr/>
          <p:nvPr/>
        </p:nvSpPr>
        <p:spPr>
          <a:xfrm>
            <a:off x="6282860" y="4236487"/>
            <a:ext cx="2409049" cy="9220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15</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工时</a:t>
            </a:r>
            <a:endParaRPr lang="zh-CN" altLang="en-US" sz="1100" dirty="0"/>
          </a:p>
        </p:txBody>
      </p:sp>
      <p:grpSp>
        <p:nvGrpSpPr>
          <p:cNvPr id="1" name="组合 18"/>
          <p:cNvGrpSpPr/>
          <p:nvPr/>
        </p:nvGrpSpPr>
        <p:grpSpPr>
          <a:xfrm>
            <a:off x="8916387" y="2046606"/>
            <a:ext cx="2211208" cy="2117724"/>
            <a:chOff x="7776562" y="2044701"/>
            <a:chExt cx="2211208" cy="2117724"/>
          </a:xfrm>
        </p:grpSpPr>
        <p:sp>
          <p:nvSpPr>
            <p:cNvPr id="2" name="MH_Other_7"/>
            <p:cNvSpPr/>
            <p:nvPr>
              <p:custDataLst>
                <p:tags r:id="rId10"/>
              </p:custDataLst>
            </p:nvPr>
          </p:nvSpPr>
          <p:spPr>
            <a:xfrm>
              <a:off x="7776562" y="2044701"/>
              <a:ext cx="2211208" cy="2117724"/>
            </a:xfrm>
            <a:custGeom>
              <a:avLst/>
              <a:gdLst>
                <a:gd name="connsiteX0" fmla="*/ 961691 w 1844621"/>
                <a:gd name="connsiteY0" fmla="*/ 1643760 h 1765598"/>
                <a:gd name="connsiteX1" fmla="*/ 964657 w 1844621"/>
                <a:gd name="connsiteY1" fmla="*/ 1718060 h 1765598"/>
                <a:gd name="connsiteX2" fmla="*/ 948083 w 1844621"/>
                <a:gd name="connsiteY2" fmla="*/ 1717184 h 1765598"/>
                <a:gd name="connsiteX3" fmla="*/ 946614 w 1844621"/>
                <a:gd name="connsiteY3" fmla="*/ 1717353 h 1765598"/>
                <a:gd name="connsiteX4" fmla="*/ 943691 w 1844621"/>
                <a:gd name="connsiteY4" fmla="*/ 1644103 h 1765598"/>
                <a:gd name="connsiteX5" fmla="*/ 875350 w 1844621"/>
                <a:gd name="connsiteY5" fmla="*/ 1643169 h 1765598"/>
                <a:gd name="connsiteX6" fmla="*/ 893299 w 1844621"/>
                <a:gd name="connsiteY6" fmla="*/ 1644629 h 1765598"/>
                <a:gd name="connsiteX7" fmla="*/ 889341 w 1844621"/>
                <a:gd name="connsiteY7" fmla="*/ 1723945 h 1765598"/>
                <a:gd name="connsiteX8" fmla="*/ 871214 w 1844621"/>
                <a:gd name="connsiteY8" fmla="*/ 1726031 h 1765598"/>
                <a:gd name="connsiteX9" fmla="*/ 1029699 w 1844621"/>
                <a:gd name="connsiteY9" fmla="*/ 1636826 h 1765598"/>
                <a:gd name="connsiteX10" fmla="*/ 1040815 w 1844621"/>
                <a:gd name="connsiteY10" fmla="*/ 1722087 h 1765598"/>
                <a:gd name="connsiteX11" fmla="*/ 1022537 w 1844621"/>
                <a:gd name="connsiteY11" fmla="*/ 1721121 h 1765598"/>
                <a:gd name="connsiteX12" fmla="*/ 1011828 w 1844621"/>
                <a:gd name="connsiteY12" fmla="*/ 1638982 h 1765598"/>
                <a:gd name="connsiteX13" fmla="*/ 807350 w 1844621"/>
                <a:gd name="connsiteY13" fmla="*/ 1636115 h 1765598"/>
                <a:gd name="connsiteX14" fmla="*/ 822430 w 1844621"/>
                <a:gd name="connsiteY14" fmla="*/ 1638864 h 1765598"/>
                <a:gd name="connsiteX15" fmla="*/ 825110 w 1844621"/>
                <a:gd name="connsiteY15" fmla="*/ 1639083 h 1765598"/>
                <a:gd name="connsiteX16" fmla="*/ 811751 w 1844621"/>
                <a:gd name="connsiteY16" fmla="*/ 1734136 h 1765598"/>
                <a:gd name="connsiteX17" fmla="*/ 792774 w 1844621"/>
                <a:gd name="connsiteY17" fmla="*/ 1739833 h 1765598"/>
                <a:gd name="connsiteX18" fmla="*/ 1096827 w 1844621"/>
                <a:gd name="connsiteY18" fmla="*/ 1624033 h 1765598"/>
                <a:gd name="connsiteX19" fmla="*/ 1121385 w 1844621"/>
                <a:gd name="connsiteY19" fmla="*/ 1734155 h 1765598"/>
                <a:gd name="connsiteX20" fmla="*/ 1101928 w 1844621"/>
                <a:gd name="connsiteY20" fmla="*/ 1729603 h 1765598"/>
                <a:gd name="connsiteX21" fmla="*/ 1079265 w 1844621"/>
                <a:gd name="connsiteY21" fmla="*/ 1627978 h 1765598"/>
                <a:gd name="connsiteX22" fmla="*/ 740342 w 1844621"/>
                <a:gd name="connsiteY22" fmla="*/ 1622534 h 1765598"/>
                <a:gd name="connsiteX23" fmla="*/ 749046 w 1844621"/>
                <a:gd name="connsiteY23" fmla="*/ 1625484 h 1765598"/>
                <a:gd name="connsiteX24" fmla="*/ 757767 w 1844621"/>
                <a:gd name="connsiteY24" fmla="*/ 1627074 h 1765598"/>
                <a:gd name="connsiteX25" fmla="*/ 726815 w 1844621"/>
                <a:gd name="connsiteY25" fmla="*/ 1759631 h 1765598"/>
                <a:gd name="connsiteX26" fmla="*/ 706937 w 1844621"/>
                <a:gd name="connsiteY26" fmla="*/ 1765598 h 1765598"/>
                <a:gd name="connsiteX27" fmla="*/ 1162592 w 1844621"/>
                <a:gd name="connsiteY27" fmla="*/ 1605474 h 1765598"/>
                <a:gd name="connsiteX28" fmla="*/ 1211506 w 1844621"/>
                <a:gd name="connsiteY28" fmla="*/ 1758609 h 1765598"/>
                <a:gd name="connsiteX29" fmla="*/ 1193512 w 1844621"/>
                <a:gd name="connsiteY29" fmla="*/ 1751032 h 1765598"/>
                <a:gd name="connsiteX30" fmla="*/ 1189921 w 1844621"/>
                <a:gd name="connsiteY30" fmla="*/ 1750192 h 1765598"/>
                <a:gd name="connsiteX31" fmla="*/ 1145515 w 1844621"/>
                <a:gd name="connsiteY31" fmla="*/ 1611170 h 1765598"/>
                <a:gd name="connsiteX32" fmla="*/ 675637 w 1844621"/>
                <a:gd name="connsiteY32" fmla="*/ 1600604 h 1765598"/>
                <a:gd name="connsiteX33" fmla="*/ 692686 w 1844621"/>
                <a:gd name="connsiteY33" fmla="*/ 1606382 h 1765598"/>
                <a:gd name="connsiteX34" fmla="*/ 641486 w 1844621"/>
                <a:gd name="connsiteY34" fmla="*/ 1761326 h 1765598"/>
                <a:gd name="connsiteX35" fmla="*/ 631383 w 1844621"/>
                <a:gd name="connsiteY35" fmla="*/ 1744623 h 1765598"/>
                <a:gd name="connsiteX36" fmla="*/ 628970 w 1844621"/>
                <a:gd name="connsiteY36" fmla="*/ 1741831 h 1765598"/>
                <a:gd name="connsiteX37" fmla="*/ 1225916 w 1844621"/>
                <a:gd name="connsiteY37" fmla="*/ 1579868 h 1765598"/>
                <a:gd name="connsiteX38" fmla="*/ 1279540 w 1844621"/>
                <a:gd name="connsiteY38" fmla="*/ 1707080 h 1765598"/>
                <a:gd name="connsiteX39" fmla="*/ 1266966 w 1844621"/>
                <a:gd name="connsiteY39" fmla="*/ 1723591 h 1765598"/>
                <a:gd name="connsiteX40" fmla="*/ 1209837 w 1844621"/>
                <a:gd name="connsiteY40" fmla="*/ 1588066 h 1765598"/>
                <a:gd name="connsiteX41" fmla="*/ 610954 w 1844621"/>
                <a:gd name="connsiteY41" fmla="*/ 1578681 h 1765598"/>
                <a:gd name="connsiteX42" fmla="*/ 628059 w 1844621"/>
                <a:gd name="connsiteY42" fmla="*/ 1584478 h 1765598"/>
                <a:gd name="connsiteX43" fmla="*/ 582951 w 1844621"/>
                <a:gd name="connsiteY43" fmla="*/ 1688574 h 1765598"/>
                <a:gd name="connsiteX44" fmla="*/ 569886 w 1844621"/>
                <a:gd name="connsiteY44" fmla="*/ 1673454 h 1765598"/>
                <a:gd name="connsiteX45" fmla="*/ 1286670 w 1844621"/>
                <a:gd name="connsiteY45" fmla="*/ 1548893 h 1765598"/>
                <a:gd name="connsiteX46" fmla="*/ 1333269 w 1844621"/>
                <a:gd name="connsiteY46" fmla="*/ 1636531 h 1765598"/>
                <a:gd name="connsiteX47" fmla="*/ 1321264 w 1844621"/>
                <a:gd name="connsiteY47" fmla="*/ 1652294 h 1765598"/>
                <a:gd name="connsiteX48" fmla="*/ 1270632 w 1844621"/>
                <a:gd name="connsiteY48" fmla="*/ 1557070 h 1765598"/>
                <a:gd name="connsiteX49" fmla="*/ 551444 w 1844621"/>
                <a:gd name="connsiteY49" fmla="*/ 1545001 h 1765598"/>
                <a:gd name="connsiteX50" fmla="*/ 567074 w 1844621"/>
                <a:gd name="connsiteY50" fmla="*/ 1553937 h 1765598"/>
                <a:gd name="connsiteX51" fmla="*/ 524862 w 1844621"/>
                <a:gd name="connsiteY51" fmla="*/ 1631452 h 1765598"/>
                <a:gd name="connsiteX52" fmla="*/ 510642 w 1844621"/>
                <a:gd name="connsiteY52" fmla="*/ 1619926 h 1765598"/>
                <a:gd name="connsiteX53" fmla="*/ 1346034 w 1844621"/>
                <a:gd name="connsiteY53" fmla="*/ 1515267 h 1765598"/>
                <a:gd name="connsiteX54" fmla="*/ 1390051 w 1844621"/>
                <a:gd name="connsiteY54" fmla="*/ 1582679 h 1765598"/>
                <a:gd name="connsiteX55" fmla="*/ 1376613 w 1844621"/>
                <a:gd name="connsiteY55" fmla="*/ 1595021 h 1765598"/>
                <a:gd name="connsiteX56" fmla="*/ 1331552 w 1844621"/>
                <a:gd name="connsiteY56" fmla="*/ 1526010 h 1765598"/>
                <a:gd name="connsiteX57" fmla="*/ 1333983 w 1844621"/>
                <a:gd name="connsiteY57" fmla="*/ 1524770 h 1765598"/>
                <a:gd name="connsiteX58" fmla="*/ 492213 w 1844621"/>
                <a:gd name="connsiteY58" fmla="*/ 1511140 h 1765598"/>
                <a:gd name="connsiteX59" fmla="*/ 507877 w 1844621"/>
                <a:gd name="connsiteY59" fmla="*/ 1520095 h 1765598"/>
                <a:gd name="connsiteX60" fmla="*/ 465615 w 1844621"/>
                <a:gd name="connsiteY60" fmla="*/ 1583429 h 1765598"/>
                <a:gd name="connsiteX61" fmla="*/ 452723 w 1844621"/>
                <a:gd name="connsiteY61" fmla="*/ 1572979 h 1765598"/>
                <a:gd name="connsiteX62" fmla="*/ 451434 w 1844621"/>
                <a:gd name="connsiteY62" fmla="*/ 1572252 h 1765598"/>
                <a:gd name="connsiteX63" fmla="*/ 1399641 w 1844621"/>
                <a:gd name="connsiteY63" fmla="*/ 1472989 h 1765598"/>
                <a:gd name="connsiteX64" fmla="*/ 1447523 w 1844621"/>
                <a:gd name="connsiteY64" fmla="*/ 1533649 h 1765598"/>
                <a:gd name="connsiteX65" fmla="*/ 1433600 w 1844621"/>
                <a:gd name="connsiteY65" fmla="*/ 1542681 h 1765598"/>
                <a:gd name="connsiteX66" fmla="*/ 1432510 w 1844621"/>
                <a:gd name="connsiteY66" fmla="*/ 1543682 h 1765598"/>
                <a:gd name="connsiteX67" fmla="*/ 1385507 w 1844621"/>
                <a:gd name="connsiteY67" fmla="*/ 1484135 h 1765598"/>
                <a:gd name="connsiteX68" fmla="*/ 439084 w 1844621"/>
                <a:gd name="connsiteY68" fmla="*/ 1468240 h 1765598"/>
                <a:gd name="connsiteX69" fmla="*/ 452737 w 1844621"/>
                <a:gd name="connsiteY69" fmla="*/ 1479985 h 1765598"/>
                <a:gd name="connsiteX70" fmla="*/ 401226 w 1844621"/>
                <a:gd name="connsiteY70" fmla="*/ 1543921 h 1765598"/>
                <a:gd name="connsiteX71" fmla="*/ 385335 w 1844621"/>
                <a:gd name="connsiteY71" fmla="*/ 1534955 h 1765598"/>
                <a:gd name="connsiteX72" fmla="*/ 1452700 w 1844621"/>
                <a:gd name="connsiteY72" fmla="*/ 1430017 h 1765598"/>
                <a:gd name="connsiteX73" fmla="*/ 1511505 w 1844621"/>
                <a:gd name="connsiteY73" fmla="*/ 1492141 h 1765598"/>
                <a:gd name="connsiteX74" fmla="*/ 1496150 w 1844621"/>
                <a:gd name="connsiteY74" fmla="*/ 1502102 h 1765598"/>
                <a:gd name="connsiteX75" fmla="*/ 1439119 w 1844621"/>
                <a:gd name="connsiteY75" fmla="*/ 1441854 h 1765598"/>
                <a:gd name="connsiteX76" fmla="*/ 1449687 w 1844621"/>
                <a:gd name="connsiteY76" fmla="*/ 1433519 h 1765598"/>
                <a:gd name="connsiteX77" fmla="*/ 387391 w 1844621"/>
                <a:gd name="connsiteY77" fmla="*/ 1423768 h 1765598"/>
                <a:gd name="connsiteX78" fmla="*/ 401059 w 1844621"/>
                <a:gd name="connsiteY78" fmla="*/ 1435526 h 1765598"/>
                <a:gd name="connsiteX79" fmla="*/ 332463 w 1844621"/>
                <a:gd name="connsiteY79" fmla="*/ 1506560 h 1765598"/>
                <a:gd name="connsiteX80" fmla="*/ 313761 w 1844621"/>
                <a:gd name="connsiteY80" fmla="*/ 1500014 h 1765598"/>
                <a:gd name="connsiteX81" fmla="*/ 1497274 w 1844621"/>
                <a:gd name="connsiteY81" fmla="*/ 1378205 h 1765598"/>
                <a:gd name="connsiteX82" fmla="*/ 1583781 w 1844621"/>
                <a:gd name="connsiteY82" fmla="*/ 1454547 h 1765598"/>
                <a:gd name="connsiteX83" fmla="*/ 1565364 w 1844621"/>
                <a:gd name="connsiteY83" fmla="*/ 1462300 h 1765598"/>
                <a:gd name="connsiteX84" fmla="*/ 1485535 w 1844621"/>
                <a:gd name="connsiteY84" fmla="*/ 1391850 h 1765598"/>
                <a:gd name="connsiteX85" fmla="*/ 342078 w 1844621"/>
                <a:gd name="connsiteY85" fmla="*/ 1372754 h 1765598"/>
                <a:gd name="connsiteX86" fmla="*/ 353236 w 1844621"/>
                <a:gd name="connsiteY86" fmla="*/ 1386902 h 1765598"/>
                <a:gd name="connsiteX87" fmla="*/ 248764 w 1844621"/>
                <a:gd name="connsiteY87" fmla="*/ 1477262 h 1765598"/>
                <a:gd name="connsiteX88" fmla="*/ 229175 w 1844621"/>
                <a:gd name="connsiteY88" fmla="*/ 1470405 h 1765598"/>
                <a:gd name="connsiteX89" fmla="*/ 1541797 w 1844621"/>
                <a:gd name="connsiteY89" fmla="*/ 1326453 h 1765598"/>
                <a:gd name="connsiteX90" fmla="*/ 1671063 w 1844621"/>
                <a:gd name="connsiteY90" fmla="*/ 1421359 h 1765598"/>
                <a:gd name="connsiteX91" fmla="*/ 1652052 w 1844621"/>
                <a:gd name="connsiteY91" fmla="*/ 1425806 h 1765598"/>
                <a:gd name="connsiteX92" fmla="*/ 1648653 w 1844621"/>
                <a:gd name="connsiteY92" fmla="*/ 1427237 h 1765598"/>
                <a:gd name="connsiteX93" fmla="*/ 1530022 w 1844621"/>
                <a:gd name="connsiteY93" fmla="*/ 1340139 h 1765598"/>
                <a:gd name="connsiteX94" fmla="*/ 299862 w 1844621"/>
                <a:gd name="connsiteY94" fmla="*/ 1319225 h 1765598"/>
                <a:gd name="connsiteX95" fmla="*/ 311019 w 1844621"/>
                <a:gd name="connsiteY95" fmla="*/ 1333372 h 1765598"/>
                <a:gd name="connsiteX96" fmla="*/ 178732 w 1844621"/>
                <a:gd name="connsiteY96" fmla="*/ 1428480 h 1765598"/>
                <a:gd name="connsiteX97" fmla="*/ 180377 w 1844621"/>
                <a:gd name="connsiteY97" fmla="*/ 1409027 h 1765598"/>
                <a:gd name="connsiteX98" fmla="*/ 180067 w 1844621"/>
                <a:gd name="connsiteY98" fmla="*/ 1405352 h 1765598"/>
                <a:gd name="connsiteX99" fmla="*/ 1576542 w 1844621"/>
                <a:gd name="connsiteY99" fmla="*/ 1267609 h 1765598"/>
                <a:gd name="connsiteX100" fmla="*/ 1695816 w 1844621"/>
                <a:gd name="connsiteY100" fmla="*/ 1339681 h 1765598"/>
                <a:gd name="connsiteX101" fmla="*/ 1695348 w 1844621"/>
                <a:gd name="connsiteY101" fmla="*/ 1360430 h 1765598"/>
                <a:gd name="connsiteX102" fmla="*/ 1567606 w 1844621"/>
                <a:gd name="connsiteY102" fmla="*/ 1283241 h 1765598"/>
                <a:gd name="connsiteX103" fmla="*/ 263531 w 1844621"/>
                <a:gd name="connsiteY103" fmla="*/ 1261503 h 1765598"/>
                <a:gd name="connsiteX104" fmla="*/ 271723 w 1844621"/>
                <a:gd name="connsiteY104" fmla="*/ 1277570 h 1765598"/>
                <a:gd name="connsiteX105" fmla="*/ 174140 w 1844621"/>
                <a:gd name="connsiteY105" fmla="*/ 1335215 h 1765598"/>
                <a:gd name="connsiteX106" fmla="*/ 172457 w 1844621"/>
                <a:gd name="connsiteY106" fmla="*/ 1315303 h 1765598"/>
                <a:gd name="connsiteX107" fmla="*/ 1610398 w 1844621"/>
                <a:gd name="connsiteY107" fmla="*/ 1208387 h 1765598"/>
                <a:gd name="connsiteX108" fmla="*/ 1697816 w 1844621"/>
                <a:gd name="connsiteY108" fmla="*/ 1251024 h 1765598"/>
                <a:gd name="connsiteX109" fmla="*/ 1697369 w 1844621"/>
                <a:gd name="connsiteY109" fmla="*/ 1270832 h 1765598"/>
                <a:gd name="connsiteX110" fmla="*/ 1601446 w 1844621"/>
                <a:gd name="connsiteY110" fmla="*/ 1224047 h 1765598"/>
                <a:gd name="connsiteX111" fmla="*/ 232566 w 1844621"/>
                <a:gd name="connsiteY111" fmla="*/ 1200770 h 1765598"/>
                <a:gd name="connsiteX112" fmla="*/ 240745 w 1844621"/>
                <a:gd name="connsiteY112" fmla="*/ 1216812 h 1765598"/>
                <a:gd name="connsiteX113" fmla="*/ 160720 w 1844621"/>
                <a:gd name="connsiteY113" fmla="*/ 1254859 h 1765598"/>
                <a:gd name="connsiteX114" fmla="*/ 155991 w 1844621"/>
                <a:gd name="connsiteY114" fmla="*/ 1237178 h 1765598"/>
                <a:gd name="connsiteX115" fmla="*/ 1634958 w 1844621"/>
                <a:gd name="connsiteY115" fmla="*/ 1144690 h 1765598"/>
                <a:gd name="connsiteX116" fmla="*/ 1712099 w 1844621"/>
                <a:gd name="connsiteY116" fmla="*/ 1174082 h 1765598"/>
                <a:gd name="connsiteX117" fmla="*/ 1708482 w 1844621"/>
                <a:gd name="connsiteY117" fmla="*/ 1191966 h 1765598"/>
                <a:gd name="connsiteX118" fmla="*/ 1629176 w 1844621"/>
                <a:gd name="connsiteY118" fmla="*/ 1161750 h 1765598"/>
                <a:gd name="connsiteX119" fmla="*/ 204756 w 1844621"/>
                <a:gd name="connsiteY119" fmla="*/ 1138431 h 1765598"/>
                <a:gd name="connsiteX120" fmla="*/ 210455 w 1844621"/>
                <a:gd name="connsiteY120" fmla="*/ 1155515 h 1765598"/>
                <a:gd name="connsiteX121" fmla="*/ 141015 w 1844621"/>
                <a:gd name="connsiteY121" fmla="*/ 1181182 h 1765598"/>
                <a:gd name="connsiteX122" fmla="*/ 136727 w 1844621"/>
                <a:gd name="connsiteY122" fmla="*/ 1165150 h 1765598"/>
                <a:gd name="connsiteX123" fmla="*/ 136112 w 1844621"/>
                <a:gd name="connsiteY123" fmla="*/ 1163804 h 1765598"/>
                <a:gd name="connsiteX124" fmla="*/ 1656844 w 1844621"/>
                <a:gd name="connsiteY124" fmla="*/ 1080115 h 1765598"/>
                <a:gd name="connsiteX125" fmla="*/ 1729776 w 1844621"/>
                <a:gd name="connsiteY125" fmla="*/ 1100634 h 1765598"/>
                <a:gd name="connsiteX126" fmla="*/ 1723821 w 1844621"/>
                <a:gd name="connsiteY126" fmla="*/ 1116126 h 1765598"/>
                <a:gd name="connsiteX127" fmla="*/ 1723528 w 1844621"/>
                <a:gd name="connsiteY127" fmla="*/ 1117576 h 1765598"/>
                <a:gd name="connsiteX128" fmla="*/ 1651058 w 1844621"/>
                <a:gd name="connsiteY128" fmla="*/ 1097186 h 1765598"/>
                <a:gd name="connsiteX129" fmla="*/ 184625 w 1844621"/>
                <a:gd name="connsiteY129" fmla="*/ 1073110 h 1765598"/>
                <a:gd name="connsiteX130" fmla="*/ 188043 w 1844621"/>
                <a:gd name="connsiteY130" fmla="*/ 1088326 h 1765598"/>
                <a:gd name="connsiteX131" fmla="*/ 188810 w 1844621"/>
                <a:gd name="connsiteY131" fmla="*/ 1090624 h 1765598"/>
                <a:gd name="connsiteX132" fmla="*/ 112145 w 1844621"/>
                <a:gd name="connsiteY132" fmla="*/ 1111372 h 1765598"/>
                <a:gd name="connsiteX133" fmla="*/ 104560 w 1844621"/>
                <a:gd name="connsiteY133" fmla="*/ 1094778 h 1765598"/>
                <a:gd name="connsiteX134" fmla="*/ 1672722 w 1844621"/>
                <a:gd name="connsiteY134" fmla="*/ 1013691 h 1765598"/>
                <a:gd name="connsiteX135" fmla="*/ 1757141 w 1844621"/>
                <a:gd name="connsiteY135" fmla="*/ 1029446 h 1765598"/>
                <a:gd name="connsiteX136" fmla="*/ 1750574 w 1844621"/>
                <a:gd name="connsiteY136" fmla="*/ 1046531 h 1765598"/>
                <a:gd name="connsiteX137" fmla="*/ 1669493 w 1844621"/>
                <a:gd name="connsiteY137" fmla="*/ 1031399 h 1765598"/>
                <a:gd name="connsiteX138" fmla="*/ 170225 w 1844621"/>
                <a:gd name="connsiteY138" fmla="*/ 1006273 h 1765598"/>
                <a:gd name="connsiteX139" fmla="*/ 170936 w 1844621"/>
                <a:gd name="connsiteY139" fmla="*/ 1012170 h 1765598"/>
                <a:gd name="connsiteX140" fmla="*/ 173584 w 1844621"/>
                <a:gd name="connsiteY140" fmla="*/ 1023958 h 1765598"/>
                <a:gd name="connsiteX141" fmla="*/ 78475 w 1844621"/>
                <a:gd name="connsiteY141" fmla="*/ 1040728 h 1765598"/>
                <a:gd name="connsiteX142" fmla="*/ 67193 w 1844621"/>
                <a:gd name="connsiteY142" fmla="*/ 1024440 h 1765598"/>
                <a:gd name="connsiteX143" fmla="*/ 1681368 w 1844621"/>
                <a:gd name="connsiteY143" fmla="*/ 945892 h 1765598"/>
                <a:gd name="connsiteX144" fmla="*/ 1793516 w 1844621"/>
                <a:gd name="connsiteY144" fmla="*/ 956550 h 1765598"/>
                <a:gd name="connsiteX145" fmla="*/ 1783173 w 1844621"/>
                <a:gd name="connsiteY145" fmla="*/ 973649 h 1765598"/>
                <a:gd name="connsiteX146" fmla="*/ 1679909 w 1844621"/>
                <a:gd name="connsiteY146" fmla="*/ 963835 h 1765598"/>
                <a:gd name="connsiteX147" fmla="*/ 162034 w 1844621"/>
                <a:gd name="connsiteY147" fmla="*/ 938372 h 1765598"/>
                <a:gd name="connsiteX148" fmla="*/ 164191 w 1844621"/>
                <a:gd name="connsiteY148" fmla="*/ 956254 h 1765598"/>
                <a:gd name="connsiteX149" fmla="*/ 27981 w 1844621"/>
                <a:gd name="connsiteY149" fmla="*/ 967828 h 1765598"/>
                <a:gd name="connsiteX150" fmla="*/ 16164 w 1844621"/>
                <a:gd name="connsiteY150" fmla="*/ 950767 h 1765598"/>
                <a:gd name="connsiteX151" fmla="*/ 1683923 w 1844621"/>
                <a:gd name="connsiteY151" fmla="*/ 877596 h 1765598"/>
                <a:gd name="connsiteX152" fmla="*/ 1844621 w 1844621"/>
                <a:gd name="connsiteY152" fmla="*/ 878397 h 1765598"/>
                <a:gd name="connsiteX153" fmla="*/ 1831855 w 1844621"/>
                <a:gd name="connsiteY153" fmla="*/ 893168 h 1765598"/>
                <a:gd name="connsiteX154" fmla="*/ 1829946 w 1844621"/>
                <a:gd name="connsiteY154" fmla="*/ 896325 h 1765598"/>
                <a:gd name="connsiteX155" fmla="*/ 1684266 w 1844621"/>
                <a:gd name="connsiteY155" fmla="*/ 895598 h 1765598"/>
                <a:gd name="connsiteX156" fmla="*/ 14676 w 1844621"/>
                <a:gd name="connsiteY156" fmla="*/ 869273 h 1765598"/>
                <a:gd name="connsiteX157" fmla="*/ 160356 w 1844621"/>
                <a:gd name="connsiteY157" fmla="*/ 869999 h 1765598"/>
                <a:gd name="connsiteX158" fmla="*/ 160699 w 1844621"/>
                <a:gd name="connsiteY158" fmla="*/ 888001 h 1765598"/>
                <a:gd name="connsiteX159" fmla="*/ 0 w 1844621"/>
                <a:gd name="connsiteY159" fmla="*/ 887200 h 1765598"/>
                <a:gd name="connsiteX160" fmla="*/ 12766 w 1844621"/>
                <a:gd name="connsiteY160" fmla="*/ 872429 h 1765598"/>
                <a:gd name="connsiteX161" fmla="*/ 1816638 w 1844621"/>
                <a:gd name="connsiteY161" fmla="*/ 797770 h 1765598"/>
                <a:gd name="connsiteX162" fmla="*/ 1828455 w 1844621"/>
                <a:gd name="connsiteY162" fmla="*/ 814831 h 1765598"/>
                <a:gd name="connsiteX163" fmla="*/ 1682588 w 1844621"/>
                <a:gd name="connsiteY163" fmla="*/ 827227 h 1765598"/>
                <a:gd name="connsiteX164" fmla="*/ 1680430 w 1844621"/>
                <a:gd name="connsiteY164" fmla="*/ 809345 h 1765598"/>
                <a:gd name="connsiteX165" fmla="*/ 61447 w 1844621"/>
                <a:gd name="connsiteY165" fmla="*/ 791950 h 1765598"/>
                <a:gd name="connsiteX166" fmla="*/ 164713 w 1844621"/>
                <a:gd name="connsiteY166" fmla="*/ 801763 h 1765598"/>
                <a:gd name="connsiteX167" fmla="*/ 163253 w 1844621"/>
                <a:gd name="connsiteY167" fmla="*/ 819705 h 1765598"/>
                <a:gd name="connsiteX168" fmla="*/ 51105 w 1844621"/>
                <a:gd name="connsiteY168" fmla="*/ 809048 h 1765598"/>
                <a:gd name="connsiteX169" fmla="*/ 1766145 w 1844621"/>
                <a:gd name="connsiteY169" fmla="*/ 724870 h 1765598"/>
                <a:gd name="connsiteX170" fmla="*/ 1777427 w 1844621"/>
                <a:gd name="connsiteY170" fmla="*/ 741158 h 1765598"/>
                <a:gd name="connsiteX171" fmla="*/ 1674396 w 1844621"/>
                <a:gd name="connsiteY171" fmla="*/ 759325 h 1765598"/>
                <a:gd name="connsiteX172" fmla="*/ 1673685 w 1844621"/>
                <a:gd name="connsiteY172" fmla="*/ 753429 h 1765598"/>
                <a:gd name="connsiteX173" fmla="*/ 1670588 w 1844621"/>
                <a:gd name="connsiteY173" fmla="*/ 741719 h 1765598"/>
                <a:gd name="connsiteX174" fmla="*/ 94047 w 1844621"/>
                <a:gd name="connsiteY174" fmla="*/ 719066 h 1765598"/>
                <a:gd name="connsiteX175" fmla="*/ 175129 w 1844621"/>
                <a:gd name="connsiteY175" fmla="*/ 734198 h 1765598"/>
                <a:gd name="connsiteX176" fmla="*/ 171900 w 1844621"/>
                <a:gd name="connsiteY176" fmla="*/ 751906 h 1765598"/>
                <a:gd name="connsiteX177" fmla="*/ 87480 w 1844621"/>
                <a:gd name="connsiteY177" fmla="*/ 736151 h 1765598"/>
                <a:gd name="connsiteX178" fmla="*/ 1732475 w 1844621"/>
                <a:gd name="connsiteY178" fmla="*/ 654227 h 1765598"/>
                <a:gd name="connsiteX179" fmla="*/ 1740061 w 1844621"/>
                <a:gd name="connsiteY179" fmla="*/ 670822 h 1765598"/>
                <a:gd name="connsiteX180" fmla="*/ 1657733 w 1844621"/>
                <a:gd name="connsiteY180" fmla="*/ 693102 h 1765598"/>
                <a:gd name="connsiteX181" fmla="*/ 1653131 w 1844621"/>
                <a:gd name="connsiteY181" fmla="*/ 675699 h 1765598"/>
                <a:gd name="connsiteX182" fmla="*/ 121093 w 1844621"/>
                <a:gd name="connsiteY182" fmla="*/ 648021 h 1765598"/>
                <a:gd name="connsiteX183" fmla="*/ 193564 w 1844621"/>
                <a:gd name="connsiteY183" fmla="*/ 668412 h 1765598"/>
                <a:gd name="connsiteX184" fmla="*/ 187778 w 1844621"/>
                <a:gd name="connsiteY184" fmla="*/ 685483 h 1765598"/>
                <a:gd name="connsiteX185" fmla="*/ 114844 w 1844621"/>
                <a:gd name="connsiteY185" fmla="*/ 664963 h 1765598"/>
                <a:gd name="connsiteX186" fmla="*/ 120799 w 1844621"/>
                <a:gd name="connsiteY186" fmla="*/ 649471 h 1765598"/>
                <a:gd name="connsiteX187" fmla="*/ 1703605 w 1844621"/>
                <a:gd name="connsiteY187" fmla="*/ 584417 h 1765598"/>
                <a:gd name="connsiteX188" fmla="*/ 1707892 w 1844621"/>
                <a:gd name="connsiteY188" fmla="*/ 600448 h 1765598"/>
                <a:gd name="connsiteX189" fmla="*/ 1708508 w 1844621"/>
                <a:gd name="connsiteY189" fmla="*/ 601796 h 1765598"/>
                <a:gd name="connsiteX190" fmla="*/ 1640259 w 1844621"/>
                <a:gd name="connsiteY190" fmla="*/ 627022 h 1765598"/>
                <a:gd name="connsiteX191" fmla="*/ 1639049 w 1844621"/>
                <a:gd name="connsiteY191" fmla="*/ 622444 h 1765598"/>
                <a:gd name="connsiteX192" fmla="*/ 1633440 w 1844621"/>
                <a:gd name="connsiteY192" fmla="*/ 610352 h 1765598"/>
                <a:gd name="connsiteX193" fmla="*/ 136138 w 1844621"/>
                <a:gd name="connsiteY193" fmla="*/ 573632 h 1765598"/>
                <a:gd name="connsiteX194" fmla="*/ 215446 w 1844621"/>
                <a:gd name="connsiteY194" fmla="*/ 603848 h 1765598"/>
                <a:gd name="connsiteX195" fmla="*/ 209665 w 1844621"/>
                <a:gd name="connsiteY195" fmla="*/ 620908 h 1765598"/>
                <a:gd name="connsiteX196" fmla="*/ 132521 w 1844621"/>
                <a:gd name="connsiteY196" fmla="*/ 591516 h 1765598"/>
                <a:gd name="connsiteX197" fmla="*/ 1683900 w 1844621"/>
                <a:gd name="connsiteY197" fmla="*/ 510741 h 1765598"/>
                <a:gd name="connsiteX198" fmla="*/ 1688629 w 1844621"/>
                <a:gd name="connsiteY198" fmla="*/ 528423 h 1765598"/>
                <a:gd name="connsiteX199" fmla="*/ 1612275 w 1844621"/>
                <a:gd name="connsiteY199" fmla="*/ 564725 h 1765598"/>
                <a:gd name="connsiteX200" fmla="*/ 1604700 w 1844621"/>
                <a:gd name="connsiteY200" fmla="*/ 548396 h 1765598"/>
                <a:gd name="connsiteX201" fmla="*/ 147252 w 1844621"/>
                <a:gd name="connsiteY201" fmla="*/ 494765 h 1765598"/>
                <a:gd name="connsiteX202" fmla="*/ 243177 w 1844621"/>
                <a:gd name="connsiteY202" fmla="*/ 541551 h 1765598"/>
                <a:gd name="connsiteX203" fmla="*/ 234224 w 1844621"/>
                <a:gd name="connsiteY203" fmla="*/ 557210 h 1765598"/>
                <a:gd name="connsiteX204" fmla="*/ 146805 w 1844621"/>
                <a:gd name="connsiteY204" fmla="*/ 514573 h 1765598"/>
                <a:gd name="connsiteX205" fmla="*/ 1670480 w 1844621"/>
                <a:gd name="connsiteY205" fmla="*/ 430384 h 1765598"/>
                <a:gd name="connsiteX206" fmla="*/ 1672163 w 1844621"/>
                <a:gd name="connsiteY206" fmla="*/ 450296 h 1765598"/>
                <a:gd name="connsiteX207" fmla="*/ 1583450 w 1844621"/>
                <a:gd name="connsiteY207" fmla="*/ 502701 h 1765598"/>
                <a:gd name="connsiteX208" fmla="*/ 1573155 w 1844621"/>
                <a:gd name="connsiteY208" fmla="*/ 487877 h 1765598"/>
                <a:gd name="connsiteX209" fmla="*/ 149273 w 1844621"/>
                <a:gd name="connsiteY209" fmla="*/ 405169 h 1765598"/>
                <a:gd name="connsiteX210" fmla="*/ 277016 w 1844621"/>
                <a:gd name="connsiteY210" fmla="*/ 482359 h 1765598"/>
                <a:gd name="connsiteX211" fmla="*/ 268080 w 1844621"/>
                <a:gd name="connsiteY211" fmla="*/ 497989 h 1765598"/>
                <a:gd name="connsiteX212" fmla="*/ 148805 w 1844621"/>
                <a:gd name="connsiteY212" fmla="*/ 425916 h 1765598"/>
                <a:gd name="connsiteX213" fmla="*/ 195968 w 1844621"/>
                <a:gd name="connsiteY213" fmla="*/ 338361 h 1765598"/>
                <a:gd name="connsiteX214" fmla="*/ 314600 w 1844621"/>
                <a:gd name="connsiteY214" fmla="*/ 425459 h 1765598"/>
                <a:gd name="connsiteX215" fmla="*/ 302826 w 1844621"/>
                <a:gd name="connsiteY215" fmla="*/ 439145 h 1765598"/>
                <a:gd name="connsiteX216" fmla="*/ 173559 w 1844621"/>
                <a:gd name="connsiteY216" fmla="*/ 344239 h 1765598"/>
                <a:gd name="connsiteX217" fmla="*/ 192568 w 1844621"/>
                <a:gd name="connsiteY217" fmla="*/ 339792 h 1765598"/>
                <a:gd name="connsiteX218" fmla="*/ 1665887 w 1844621"/>
                <a:gd name="connsiteY218" fmla="*/ 337121 h 1765598"/>
                <a:gd name="connsiteX219" fmla="*/ 1664242 w 1844621"/>
                <a:gd name="connsiteY219" fmla="*/ 356571 h 1765598"/>
                <a:gd name="connsiteX220" fmla="*/ 1664553 w 1844621"/>
                <a:gd name="connsiteY220" fmla="*/ 360248 h 1765598"/>
                <a:gd name="connsiteX221" fmla="*/ 1544474 w 1844621"/>
                <a:gd name="connsiteY221" fmla="*/ 446578 h 1765598"/>
                <a:gd name="connsiteX222" fmla="*/ 1534206 w 1844621"/>
                <a:gd name="connsiteY222" fmla="*/ 431793 h 1765598"/>
                <a:gd name="connsiteX223" fmla="*/ 279257 w 1844621"/>
                <a:gd name="connsiteY223" fmla="*/ 303297 h 1765598"/>
                <a:gd name="connsiteX224" fmla="*/ 359087 w 1844621"/>
                <a:gd name="connsiteY224" fmla="*/ 373748 h 1765598"/>
                <a:gd name="connsiteX225" fmla="*/ 347347 w 1844621"/>
                <a:gd name="connsiteY225" fmla="*/ 387394 h 1765598"/>
                <a:gd name="connsiteX226" fmla="*/ 260839 w 1844621"/>
                <a:gd name="connsiteY226" fmla="*/ 311051 h 1765598"/>
                <a:gd name="connsiteX227" fmla="*/ 1595859 w 1844621"/>
                <a:gd name="connsiteY227" fmla="*/ 288337 h 1765598"/>
                <a:gd name="connsiteX228" fmla="*/ 1615448 w 1844621"/>
                <a:gd name="connsiteY228" fmla="*/ 295194 h 1765598"/>
                <a:gd name="connsiteX229" fmla="*/ 1504459 w 1844621"/>
                <a:gd name="connsiteY229" fmla="*/ 391189 h 1765598"/>
                <a:gd name="connsiteX230" fmla="*/ 1491819 w 1844621"/>
                <a:gd name="connsiteY230" fmla="*/ 378322 h 1765598"/>
                <a:gd name="connsiteX231" fmla="*/ 348471 w 1844621"/>
                <a:gd name="connsiteY231" fmla="*/ 263494 h 1765598"/>
                <a:gd name="connsiteX232" fmla="*/ 405504 w 1844621"/>
                <a:gd name="connsiteY232" fmla="*/ 323744 h 1765598"/>
                <a:gd name="connsiteX233" fmla="*/ 394934 w 1844621"/>
                <a:gd name="connsiteY233" fmla="*/ 332080 h 1765598"/>
                <a:gd name="connsiteX234" fmla="*/ 391923 w 1844621"/>
                <a:gd name="connsiteY234" fmla="*/ 335581 h 1765598"/>
                <a:gd name="connsiteX235" fmla="*/ 333116 w 1844621"/>
                <a:gd name="connsiteY235" fmla="*/ 273456 h 1765598"/>
                <a:gd name="connsiteX236" fmla="*/ 1512159 w 1844621"/>
                <a:gd name="connsiteY236" fmla="*/ 259039 h 1765598"/>
                <a:gd name="connsiteX237" fmla="*/ 1530860 w 1844621"/>
                <a:gd name="connsiteY237" fmla="*/ 265585 h 1765598"/>
                <a:gd name="connsiteX238" fmla="*/ 1456606 w 1844621"/>
                <a:gd name="connsiteY238" fmla="*/ 342477 h 1765598"/>
                <a:gd name="connsiteX239" fmla="*/ 1443988 w 1844621"/>
                <a:gd name="connsiteY239" fmla="*/ 329632 h 1765598"/>
                <a:gd name="connsiteX240" fmla="*/ 412110 w 1844621"/>
                <a:gd name="connsiteY240" fmla="*/ 221916 h 1765598"/>
                <a:gd name="connsiteX241" fmla="*/ 459114 w 1844621"/>
                <a:gd name="connsiteY241" fmla="*/ 281464 h 1765598"/>
                <a:gd name="connsiteX242" fmla="*/ 444980 w 1844621"/>
                <a:gd name="connsiteY242" fmla="*/ 292610 h 1765598"/>
                <a:gd name="connsiteX243" fmla="*/ 397097 w 1844621"/>
                <a:gd name="connsiteY243" fmla="*/ 231949 h 1765598"/>
                <a:gd name="connsiteX244" fmla="*/ 411019 w 1844621"/>
                <a:gd name="connsiteY244" fmla="*/ 222917 h 1765598"/>
                <a:gd name="connsiteX245" fmla="*/ 1443396 w 1844621"/>
                <a:gd name="connsiteY245" fmla="*/ 221678 h 1765598"/>
                <a:gd name="connsiteX246" fmla="*/ 1459286 w 1844621"/>
                <a:gd name="connsiteY246" fmla="*/ 230644 h 1765598"/>
                <a:gd name="connsiteX247" fmla="*/ 1406897 w 1844621"/>
                <a:gd name="connsiteY247" fmla="*/ 295670 h 1765598"/>
                <a:gd name="connsiteX248" fmla="*/ 1392300 w 1844621"/>
                <a:gd name="connsiteY248" fmla="*/ 285098 h 1765598"/>
                <a:gd name="connsiteX249" fmla="*/ 1379005 w 1844621"/>
                <a:gd name="connsiteY249" fmla="*/ 182170 h 1765598"/>
                <a:gd name="connsiteX250" fmla="*/ 1391896 w 1844621"/>
                <a:gd name="connsiteY250" fmla="*/ 192619 h 1765598"/>
                <a:gd name="connsiteX251" fmla="*/ 1393186 w 1844621"/>
                <a:gd name="connsiteY251" fmla="*/ 193347 h 1765598"/>
                <a:gd name="connsiteX252" fmla="*/ 1351622 w 1844621"/>
                <a:gd name="connsiteY252" fmla="*/ 255636 h 1765598"/>
                <a:gd name="connsiteX253" fmla="*/ 1337034 w 1844621"/>
                <a:gd name="connsiteY253" fmla="*/ 245070 h 1765598"/>
                <a:gd name="connsiteX254" fmla="*/ 468008 w 1844621"/>
                <a:gd name="connsiteY254" fmla="*/ 170577 h 1765598"/>
                <a:gd name="connsiteX255" fmla="*/ 513069 w 1844621"/>
                <a:gd name="connsiteY255" fmla="*/ 239589 h 1765598"/>
                <a:gd name="connsiteX256" fmla="*/ 510638 w 1844621"/>
                <a:gd name="connsiteY256" fmla="*/ 240828 h 1765598"/>
                <a:gd name="connsiteX257" fmla="*/ 498586 w 1844621"/>
                <a:gd name="connsiteY257" fmla="*/ 250333 h 1765598"/>
                <a:gd name="connsiteX258" fmla="*/ 454568 w 1844621"/>
                <a:gd name="connsiteY258" fmla="*/ 182920 h 1765598"/>
                <a:gd name="connsiteX259" fmla="*/ 1319759 w 1844621"/>
                <a:gd name="connsiteY259" fmla="*/ 134146 h 1765598"/>
                <a:gd name="connsiteX260" fmla="*/ 1333978 w 1844621"/>
                <a:gd name="connsiteY260" fmla="*/ 145672 h 1765598"/>
                <a:gd name="connsiteX261" fmla="*/ 1294036 w 1844621"/>
                <a:gd name="connsiteY261" fmla="*/ 219016 h 1765598"/>
                <a:gd name="connsiteX262" fmla="*/ 1277891 w 1844621"/>
                <a:gd name="connsiteY262" fmla="*/ 211027 h 1765598"/>
                <a:gd name="connsiteX263" fmla="*/ 523355 w 1844621"/>
                <a:gd name="connsiteY263" fmla="*/ 113305 h 1765598"/>
                <a:gd name="connsiteX264" fmla="*/ 573987 w 1844621"/>
                <a:gd name="connsiteY264" fmla="*/ 208530 h 1765598"/>
                <a:gd name="connsiteX265" fmla="*/ 557949 w 1844621"/>
                <a:gd name="connsiteY265" fmla="*/ 216707 h 1765598"/>
                <a:gd name="connsiteX266" fmla="*/ 511350 w 1844621"/>
                <a:gd name="connsiteY266" fmla="*/ 129068 h 1765598"/>
                <a:gd name="connsiteX267" fmla="*/ 1261668 w 1844621"/>
                <a:gd name="connsiteY267" fmla="*/ 77024 h 1765598"/>
                <a:gd name="connsiteX268" fmla="*/ 1274734 w 1844621"/>
                <a:gd name="connsiteY268" fmla="*/ 92144 h 1765598"/>
                <a:gd name="connsiteX269" fmla="*/ 1232872 w 1844621"/>
                <a:gd name="connsiteY269" fmla="*/ 188750 h 1765598"/>
                <a:gd name="connsiteX270" fmla="*/ 1216718 w 1844621"/>
                <a:gd name="connsiteY270" fmla="*/ 180757 h 1765598"/>
                <a:gd name="connsiteX271" fmla="*/ 879964 w 1844621"/>
                <a:gd name="connsiteY271" fmla="*/ 47539 h 1765598"/>
                <a:gd name="connsiteX272" fmla="*/ 896536 w 1844621"/>
                <a:gd name="connsiteY272" fmla="*/ 48415 h 1765598"/>
                <a:gd name="connsiteX273" fmla="*/ 898006 w 1844621"/>
                <a:gd name="connsiteY273" fmla="*/ 48246 h 1765598"/>
                <a:gd name="connsiteX274" fmla="*/ 900930 w 1844621"/>
                <a:gd name="connsiteY274" fmla="*/ 121496 h 1765598"/>
                <a:gd name="connsiteX275" fmla="*/ 882930 w 1844621"/>
                <a:gd name="connsiteY275" fmla="*/ 121839 h 1765598"/>
                <a:gd name="connsiteX276" fmla="*/ 803804 w 1844621"/>
                <a:gd name="connsiteY276" fmla="*/ 43511 h 1765598"/>
                <a:gd name="connsiteX277" fmla="*/ 822082 w 1844621"/>
                <a:gd name="connsiteY277" fmla="*/ 44478 h 1765598"/>
                <a:gd name="connsiteX278" fmla="*/ 832792 w 1844621"/>
                <a:gd name="connsiteY278" fmla="*/ 126618 h 1765598"/>
                <a:gd name="connsiteX279" fmla="*/ 814920 w 1844621"/>
                <a:gd name="connsiteY279" fmla="*/ 128774 h 1765598"/>
                <a:gd name="connsiteX280" fmla="*/ 577653 w 1844621"/>
                <a:gd name="connsiteY280" fmla="*/ 42008 h 1765598"/>
                <a:gd name="connsiteX281" fmla="*/ 634782 w 1844621"/>
                <a:gd name="connsiteY281" fmla="*/ 177534 h 1765598"/>
                <a:gd name="connsiteX282" fmla="*/ 618704 w 1844621"/>
                <a:gd name="connsiteY282" fmla="*/ 185731 h 1765598"/>
                <a:gd name="connsiteX283" fmla="*/ 565079 w 1844621"/>
                <a:gd name="connsiteY283" fmla="*/ 58518 h 1765598"/>
                <a:gd name="connsiteX284" fmla="*/ 973404 w 1844621"/>
                <a:gd name="connsiteY284" fmla="*/ 39567 h 1765598"/>
                <a:gd name="connsiteX285" fmla="*/ 969228 w 1844621"/>
                <a:gd name="connsiteY285" fmla="*/ 123258 h 1765598"/>
                <a:gd name="connsiteX286" fmla="*/ 951312 w 1844621"/>
                <a:gd name="connsiteY286" fmla="*/ 121130 h 1765598"/>
                <a:gd name="connsiteX287" fmla="*/ 955278 w 1844621"/>
                <a:gd name="connsiteY287" fmla="*/ 41654 h 1765598"/>
                <a:gd name="connsiteX288" fmla="*/ 723233 w 1844621"/>
                <a:gd name="connsiteY288" fmla="*/ 31443 h 1765598"/>
                <a:gd name="connsiteX289" fmla="*/ 742691 w 1844621"/>
                <a:gd name="connsiteY289" fmla="*/ 35995 h 1765598"/>
                <a:gd name="connsiteX290" fmla="*/ 765354 w 1844621"/>
                <a:gd name="connsiteY290" fmla="*/ 137622 h 1765598"/>
                <a:gd name="connsiteX291" fmla="*/ 747791 w 1844621"/>
                <a:gd name="connsiteY291" fmla="*/ 141567 h 1765598"/>
                <a:gd name="connsiteX292" fmla="*/ 1051847 w 1844621"/>
                <a:gd name="connsiteY292" fmla="*/ 25765 h 1765598"/>
                <a:gd name="connsiteX293" fmla="*/ 1037014 w 1844621"/>
                <a:gd name="connsiteY293" fmla="*/ 131308 h 1765598"/>
                <a:gd name="connsiteX294" fmla="*/ 1019135 w 1844621"/>
                <a:gd name="connsiteY294" fmla="*/ 129184 h 1765598"/>
                <a:gd name="connsiteX295" fmla="*/ 1032869 w 1844621"/>
                <a:gd name="connsiteY295" fmla="*/ 31462 h 1765598"/>
                <a:gd name="connsiteX296" fmla="*/ 633115 w 1844621"/>
                <a:gd name="connsiteY296" fmla="*/ 6990 h 1765598"/>
                <a:gd name="connsiteX297" fmla="*/ 651107 w 1844621"/>
                <a:gd name="connsiteY297" fmla="*/ 14566 h 1765598"/>
                <a:gd name="connsiteX298" fmla="*/ 654699 w 1844621"/>
                <a:gd name="connsiteY298" fmla="*/ 15406 h 1765598"/>
                <a:gd name="connsiteX299" fmla="*/ 699105 w 1844621"/>
                <a:gd name="connsiteY299" fmla="*/ 154429 h 1765598"/>
                <a:gd name="connsiteX300" fmla="*/ 682029 w 1844621"/>
                <a:gd name="connsiteY300" fmla="*/ 160125 h 1765598"/>
                <a:gd name="connsiteX301" fmla="*/ 1203134 w 1844621"/>
                <a:gd name="connsiteY301" fmla="*/ 4273 h 1765598"/>
                <a:gd name="connsiteX302" fmla="*/ 1213236 w 1844621"/>
                <a:gd name="connsiteY302" fmla="*/ 20976 h 1765598"/>
                <a:gd name="connsiteX303" fmla="*/ 1215649 w 1844621"/>
                <a:gd name="connsiteY303" fmla="*/ 23769 h 1765598"/>
                <a:gd name="connsiteX304" fmla="*/ 1169442 w 1844621"/>
                <a:gd name="connsiteY304" fmla="*/ 163605 h 1765598"/>
                <a:gd name="connsiteX305" fmla="*/ 1152188 w 1844621"/>
                <a:gd name="connsiteY305" fmla="*/ 158449 h 1765598"/>
                <a:gd name="connsiteX306" fmla="*/ 1137683 w 1844621"/>
                <a:gd name="connsiteY306" fmla="*/ 0 h 1765598"/>
                <a:gd name="connsiteX307" fmla="*/ 1104046 w 1844621"/>
                <a:gd name="connsiteY307" fmla="*/ 144062 h 1765598"/>
                <a:gd name="connsiteX308" fmla="*/ 1086767 w 1844621"/>
                <a:gd name="connsiteY308" fmla="*/ 138898 h 1765598"/>
                <a:gd name="connsiteX309" fmla="*/ 1117806 w 1844621"/>
                <a:gd name="connsiteY309" fmla="*/ 5966 h 17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1844621" h="1765598">
                  <a:moveTo>
                    <a:pt x="961691" y="1643760"/>
                  </a:moveTo>
                  <a:lnTo>
                    <a:pt x="964657" y="1718060"/>
                  </a:lnTo>
                  <a:lnTo>
                    <a:pt x="948083" y="1717184"/>
                  </a:lnTo>
                  <a:lnTo>
                    <a:pt x="946614" y="1717353"/>
                  </a:lnTo>
                  <a:lnTo>
                    <a:pt x="943691" y="1644103"/>
                  </a:lnTo>
                  <a:close/>
                  <a:moveTo>
                    <a:pt x="875350" y="1643169"/>
                  </a:moveTo>
                  <a:lnTo>
                    <a:pt x="893299" y="1644629"/>
                  </a:lnTo>
                  <a:lnTo>
                    <a:pt x="889341" y="1723945"/>
                  </a:lnTo>
                  <a:lnTo>
                    <a:pt x="871214" y="1726031"/>
                  </a:lnTo>
                  <a:close/>
                  <a:moveTo>
                    <a:pt x="1029699" y="1636826"/>
                  </a:moveTo>
                  <a:lnTo>
                    <a:pt x="1040815" y="1722087"/>
                  </a:lnTo>
                  <a:lnTo>
                    <a:pt x="1022537" y="1721121"/>
                  </a:lnTo>
                  <a:lnTo>
                    <a:pt x="1011828" y="1638982"/>
                  </a:lnTo>
                  <a:close/>
                  <a:moveTo>
                    <a:pt x="807350" y="1636115"/>
                  </a:moveTo>
                  <a:lnTo>
                    <a:pt x="822430" y="1638864"/>
                  </a:lnTo>
                  <a:lnTo>
                    <a:pt x="825110" y="1639083"/>
                  </a:lnTo>
                  <a:lnTo>
                    <a:pt x="811751" y="1734136"/>
                  </a:lnTo>
                  <a:lnTo>
                    <a:pt x="792774" y="1739833"/>
                  </a:lnTo>
                  <a:close/>
                  <a:moveTo>
                    <a:pt x="1096827" y="1624033"/>
                  </a:moveTo>
                  <a:lnTo>
                    <a:pt x="1121385" y="1734155"/>
                  </a:lnTo>
                  <a:lnTo>
                    <a:pt x="1101928" y="1729603"/>
                  </a:lnTo>
                  <a:lnTo>
                    <a:pt x="1079265" y="1627978"/>
                  </a:lnTo>
                  <a:close/>
                  <a:moveTo>
                    <a:pt x="740342" y="1622534"/>
                  </a:moveTo>
                  <a:lnTo>
                    <a:pt x="749046" y="1625484"/>
                  </a:lnTo>
                  <a:lnTo>
                    <a:pt x="757767" y="1627074"/>
                  </a:lnTo>
                  <a:lnTo>
                    <a:pt x="726815" y="1759631"/>
                  </a:lnTo>
                  <a:lnTo>
                    <a:pt x="706937" y="1765598"/>
                  </a:lnTo>
                  <a:close/>
                  <a:moveTo>
                    <a:pt x="1162592" y="1605474"/>
                  </a:moveTo>
                  <a:lnTo>
                    <a:pt x="1211506" y="1758609"/>
                  </a:lnTo>
                  <a:lnTo>
                    <a:pt x="1193512" y="1751032"/>
                  </a:lnTo>
                  <a:lnTo>
                    <a:pt x="1189921" y="1750192"/>
                  </a:lnTo>
                  <a:lnTo>
                    <a:pt x="1145515" y="1611170"/>
                  </a:lnTo>
                  <a:close/>
                  <a:moveTo>
                    <a:pt x="675637" y="1600604"/>
                  </a:moveTo>
                  <a:lnTo>
                    <a:pt x="692686" y="1606382"/>
                  </a:lnTo>
                  <a:lnTo>
                    <a:pt x="641486" y="1761326"/>
                  </a:lnTo>
                  <a:lnTo>
                    <a:pt x="631383" y="1744623"/>
                  </a:lnTo>
                  <a:lnTo>
                    <a:pt x="628970" y="1741831"/>
                  </a:lnTo>
                  <a:close/>
                  <a:moveTo>
                    <a:pt x="1225916" y="1579868"/>
                  </a:moveTo>
                  <a:lnTo>
                    <a:pt x="1279540" y="1707080"/>
                  </a:lnTo>
                  <a:lnTo>
                    <a:pt x="1266966" y="1723591"/>
                  </a:lnTo>
                  <a:lnTo>
                    <a:pt x="1209837" y="1588066"/>
                  </a:lnTo>
                  <a:close/>
                  <a:moveTo>
                    <a:pt x="610954" y="1578681"/>
                  </a:moveTo>
                  <a:lnTo>
                    <a:pt x="628059" y="1584478"/>
                  </a:lnTo>
                  <a:lnTo>
                    <a:pt x="582951" y="1688574"/>
                  </a:lnTo>
                  <a:lnTo>
                    <a:pt x="569886" y="1673454"/>
                  </a:lnTo>
                  <a:close/>
                  <a:moveTo>
                    <a:pt x="1286670" y="1548893"/>
                  </a:moveTo>
                  <a:lnTo>
                    <a:pt x="1333269" y="1636531"/>
                  </a:lnTo>
                  <a:lnTo>
                    <a:pt x="1321264" y="1652294"/>
                  </a:lnTo>
                  <a:lnTo>
                    <a:pt x="1270632" y="1557070"/>
                  </a:lnTo>
                  <a:close/>
                  <a:moveTo>
                    <a:pt x="551444" y="1545001"/>
                  </a:moveTo>
                  <a:lnTo>
                    <a:pt x="567074" y="1553937"/>
                  </a:lnTo>
                  <a:lnTo>
                    <a:pt x="524862" y="1631452"/>
                  </a:lnTo>
                  <a:lnTo>
                    <a:pt x="510642" y="1619926"/>
                  </a:lnTo>
                  <a:close/>
                  <a:moveTo>
                    <a:pt x="1346034" y="1515267"/>
                  </a:moveTo>
                  <a:lnTo>
                    <a:pt x="1390051" y="1582679"/>
                  </a:lnTo>
                  <a:lnTo>
                    <a:pt x="1376613" y="1595021"/>
                  </a:lnTo>
                  <a:lnTo>
                    <a:pt x="1331552" y="1526010"/>
                  </a:lnTo>
                  <a:lnTo>
                    <a:pt x="1333983" y="1524770"/>
                  </a:lnTo>
                  <a:close/>
                  <a:moveTo>
                    <a:pt x="492213" y="1511140"/>
                  </a:moveTo>
                  <a:lnTo>
                    <a:pt x="507877" y="1520095"/>
                  </a:lnTo>
                  <a:lnTo>
                    <a:pt x="465615" y="1583429"/>
                  </a:lnTo>
                  <a:lnTo>
                    <a:pt x="452723" y="1572979"/>
                  </a:lnTo>
                  <a:lnTo>
                    <a:pt x="451434" y="1572252"/>
                  </a:lnTo>
                  <a:close/>
                  <a:moveTo>
                    <a:pt x="1399641" y="1472989"/>
                  </a:moveTo>
                  <a:lnTo>
                    <a:pt x="1447523" y="1533649"/>
                  </a:lnTo>
                  <a:lnTo>
                    <a:pt x="1433600" y="1542681"/>
                  </a:lnTo>
                  <a:lnTo>
                    <a:pt x="1432510" y="1543682"/>
                  </a:lnTo>
                  <a:lnTo>
                    <a:pt x="1385507" y="1484135"/>
                  </a:lnTo>
                  <a:close/>
                  <a:moveTo>
                    <a:pt x="439084" y="1468240"/>
                  </a:moveTo>
                  <a:lnTo>
                    <a:pt x="452737" y="1479985"/>
                  </a:lnTo>
                  <a:lnTo>
                    <a:pt x="401226" y="1543921"/>
                  </a:lnTo>
                  <a:lnTo>
                    <a:pt x="385335" y="1534955"/>
                  </a:lnTo>
                  <a:close/>
                  <a:moveTo>
                    <a:pt x="1452700" y="1430017"/>
                  </a:moveTo>
                  <a:lnTo>
                    <a:pt x="1511505" y="1492141"/>
                  </a:lnTo>
                  <a:lnTo>
                    <a:pt x="1496150" y="1502102"/>
                  </a:lnTo>
                  <a:lnTo>
                    <a:pt x="1439119" y="1441854"/>
                  </a:lnTo>
                  <a:lnTo>
                    <a:pt x="1449687" y="1433519"/>
                  </a:lnTo>
                  <a:close/>
                  <a:moveTo>
                    <a:pt x="387391" y="1423768"/>
                  </a:moveTo>
                  <a:lnTo>
                    <a:pt x="401059" y="1435526"/>
                  </a:lnTo>
                  <a:lnTo>
                    <a:pt x="332463" y="1506560"/>
                  </a:lnTo>
                  <a:lnTo>
                    <a:pt x="313761" y="1500014"/>
                  </a:lnTo>
                  <a:close/>
                  <a:moveTo>
                    <a:pt x="1497274" y="1378205"/>
                  </a:moveTo>
                  <a:lnTo>
                    <a:pt x="1583781" y="1454547"/>
                  </a:lnTo>
                  <a:lnTo>
                    <a:pt x="1565364" y="1462300"/>
                  </a:lnTo>
                  <a:lnTo>
                    <a:pt x="1485535" y="1391850"/>
                  </a:lnTo>
                  <a:close/>
                  <a:moveTo>
                    <a:pt x="342078" y="1372754"/>
                  </a:moveTo>
                  <a:lnTo>
                    <a:pt x="353236" y="1386902"/>
                  </a:lnTo>
                  <a:lnTo>
                    <a:pt x="248764" y="1477262"/>
                  </a:lnTo>
                  <a:lnTo>
                    <a:pt x="229175" y="1470405"/>
                  </a:lnTo>
                  <a:close/>
                  <a:moveTo>
                    <a:pt x="1541797" y="1326453"/>
                  </a:moveTo>
                  <a:lnTo>
                    <a:pt x="1671063" y="1421359"/>
                  </a:lnTo>
                  <a:lnTo>
                    <a:pt x="1652052" y="1425806"/>
                  </a:lnTo>
                  <a:lnTo>
                    <a:pt x="1648653" y="1427237"/>
                  </a:lnTo>
                  <a:lnTo>
                    <a:pt x="1530022" y="1340139"/>
                  </a:lnTo>
                  <a:close/>
                  <a:moveTo>
                    <a:pt x="299862" y="1319225"/>
                  </a:moveTo>
                  <a:lnTo>
                    <a:pt x="311019" y="1333372"/>
                  </a:lnTo>
                  <a:lnTo>
                    <a:pt x="178732" y="1428480"/>
                  </a:lnTo>
                  <a:lnTo>
                    <a:pt x="180377" y="1409027"/>
                  </a:lnTo>
                  <a:lnTo>
                    <a:pt x="180067" y="1405352"/>
                  </a:lnTo>
                  <a:close/>
                  <a:moveTo>
                    <a:pt x="1576542" y="1267609"/>
                  </a:moveTo>
                  <a:lnTo>
                    <a:pt x="1695816" y="1339681"/>
                  </a:lnTo>
                  <a:lnTo>
                    <a:pt x="1695348" y="1360430"/>
                  </a:lnTo>
                  <a:lnTo>
                    <a:pt x="1567606" y="1283241"/>
                  </a:lnTo>
                  <a:close/>
                  <a:moveTo>
                    <a:pt x="263531" y="1261503"/>
                  </a:moveTo>
                  <a:lnTo>
                    <a:pt x="271723" y="1277570"/>
                  </a:lnTo>
                  <a:lnTo>
                    <a:pt x="174140" y="1335215"/>
                  </a:lnTo>
                  <a:lnTo>
                    <a:pt x="172457" y="1315303"/>
                  </a:lnTo>
                  <a:close/>
                  <a:moveTo>
                    <a:pt x="1610398" y="1208387"/>
                  </a:moveTo>
                  <a:lnTo>
                    <a:pt x="1697816" y="1251024"/>
                  </a:lnTo>
                  <a:lnTo>
                    <a:pt x="1697369" y="1270832"/>
                  </a:lnTo>
                  <a:lnTo>
                    <a:pt x="1601446" y="1224047"/>
                  </a:lnTo>
                  <a:close/>
                  <a:moveTo>
                    <a:pt x="232566" y="1200770"/>
                  </a:moveTo>
                  <a:lnTo>
                    <a:pt x="240745" y="1216812"/>
                  </a:lnTo>
                  <a:lnTo>
                    <a:pt x="160720" y="1254859"/>
                  </a:lnTo>
                  <a:lnTo>
                    <a:pt x="155991" y="1237178"/>
                  </a:lnTo>
                  <a:close/>
                  <a:moveTo>
                    <a:pt x="1634958" y="1144690"/>
                  </a:moveTo>
                  <a:lnTo>
                    <a:pt x="1712099" y="1174082"/>
                  </a:lnTo>
                  <a:lnTo>
                    <a:pt x="1708482" y="1191966"/>
                  </a:lnTo>
                  <a:lnTo>
                    <a:pt x="1629176" y="1161750"/>
                  </a:lnTo>
                  <a:close/>
                  <a:moveTo>
                    <a:pt x="204756" y="1138431"/>
                  </a:moveTo>
                  <a:lnTo>
                    <a:pt x="210455" y="1155515"/>
                  </a:lnTo>
                  <a:lnTo>
                    <a:pt x="141015" y="1181182"/>
                  </a:lnTo>
                  <a:lnTo>
                    <a:pt x="136727" y="1165150"/>
                  </a:lnTo>
                  <a:lnTo>
                    <a:pt x="136112" y="1163804"/>
                  </a:lnTo>
                  <a:close/>
                  <a:moveTo>
                    <a:pt x="1656844" y="1080115"/>
                  </a:moveTo>
                  <a:lnTo>
                    <a:pt x="1729776" y="1100634"/>
                  </a:lnTo>
                  <a:lnTo>
                    <a:pt x="1723821" y="1116126"/>
                  </a:lnTo>
                  <a:lnTo>
                    <a:pt x="1723528" y="1117576"/>
                  </a:lnTo>
                  <a:lnTo>
                    <a:pt x="1651058" y="1097186"/>
                  </a:lnTo>
                  <a:close/>
                  <a:moveTo>
                    <a:pt x="184625" y="1073110"/>
                  </a:moveTo>
                  <a:lnTo>
                    <a:pt x="188043" y="1088326"/>
                  </a:lnTo>
                  <a:lnTo>
                    <a:pt x="188810" y="1090624"/>
                  </a:lnTo>
                  <a:lnTo>
                    <a:pt x="112145" y="1111372"/>
                  </a:lnTo>
                  <a:lnTo>
                    <a:pt x="104560" y="1094778"/>
                  </a:lnTo>
                  <a:close/>
                  <a:moveTo>
                    <a:pt x="1672722" y="1013691"/>
                  </a:moveTo>
                  <a:lnTo>
                    <a:pt x="1757141" y="1029446"/>
                  </a:lnTo>
                  <a:lnTo>
                    <a:pt x="1750574" y="1046531"/>
                  </a:lnTo>
                  <a:lnTo>
                    <a:pt x="1669493" y="1031399"/>
                  </a:lnTo>
                  <a:close/>
                  <a:moveTo>
                    <a:pt x="170225" y="1006273"/>
                  </a:moveTo>
                  <a:lnTo>
                    <a:pt x="170936" y="1012170"/>
                  </a:lnTo>
                  <a:lnTo>
                    <a:pt x="173584" y="1023958"/>
                  </a:lnTo>
                  <a:lnTo>
                    <a:pt x="78475" y="1040728"/>
                  </a:lnTo>
                  <a:lnTo>
                    <a:pt x="67193" y="1024440"/>
                  </a:lnTo>
                  <a:close/>
                  <a:moveTo>
                    <a:pt x="1681368" y="945892"/>
                  </a:moveTo>
                  <a:lnTo>
                    <a:pt x="1793516" y="956550"/>
                  </a:lnTo>
                  <a:lnTo>
                    <a:pt x="1783173" y="973649"/>
                  </a:lnTo>
                  <a:lnTo>
                    <a:pt x="1679909" y="963835"/>
                  </a:lnTo>
                  <a:close/>
                  <a:moveTo>
                    <a:pt x="162034" y="938372"/>
                  </a:moveTo>
                  <a:lnTo>
                    <a:pt x="164191" y="956254"/>
                  </a:lnTo>
                  <a:lnTo>
                    <a:pt x="27981" y="967828"/>
                  </a:lnTo>
                  <a:lnTo>
                    <a:pt x="16164" y="950767"/>
                  </a:lnTo>
                  <a:close/>
                  <a:moveTo>
                    <a:pt x="1683923" y="877596"/>
                  </a:moveTo>
                  <a:lnTo>
                    <a:pt x="1844621" y="878397"/>
                  </a:lnTo>
                  <a:lnTo>
                    <a:pt x="1831855" y="893168"/>
                  </a:lnTo>
                  <a:lnTo>
                    <a:pt x="1829946" y="896325"/>
                  </a:lnTo>
                  <a:lnTo>
                    <a:pt x="1684266" y="895598"/>
                  </a:lnTo>
                  <a:close/>
                  <a:moveTo>
                    <a:pt x="14676" y="869273"/>
                  </a:moveTo>
                  <a:lnTo>
                    <a:pt x="160356" y="869999"/>
                  </a:lnTo>
                  <a:lnTo>
                    <a:pt x="160699" y="888001"/>
                  </a:lnTo>
                  <a:lnTo>
                    <a:pt x="0" y="887200"/>
                  </a:lnTo>
                  <a:lnTo>
                    <a:pt x="12766" y="872429"/>
                  </a:lnTo>
                  <a:close/>
                  <a:moveTo>
                    <a:pt x="1816638" y="797770"/>
                  </a:moveTo>
                  <a:lnTo>
                    <a:pt x="1828455" y="814831"/>
                  </a:lnTo>
                  <a:lnTo>
                    <a:pt x="1682588" y="827227"/>
                  </a:lnTo>
                  <a:lnTo>
                    <a:pt x="1680430" y="809345"/>
                  </a:lnTo>
                  <a:close/>
                  <a:moveTo>
                    <a:pt x="61447" y="791950"/>
                  </a:moveTo>
                  <a:lnTo>
                    <a:pt x="164713" y="801763"/>
                  </a:lnTo>
                  <a:lnTo>
                    <a:pt x="163253" y="819705"/>
                  </a:lnTo>
                  <a:lnTo>
                    <a:pt x="51105" y="809048"/>
                  </a:lnTo>
                  <a:close/>
                  <a:moveTo>
                    <a:pt x="1766145" y="724870"/>
                  </a:moveTo>
                  <a:lnTo>
                    <a:pt x="1777427" y="741158"/>
                  </a:lnTo>
                  <a:lnTo>
                    <a:pt x="1674396" y="759325"/>
                  </a:lnTo>
                  <a:lnTo>
                    <a:pt x="1673685" y="753429"/>
                  </a:lnTo>
                  <a:lnTo>
                    <a:pt x="1670588" y="741719"/>
                  </a:lnTo>
                  <a:close/>
                  <a:moveTo>
                    <a:pt x="94047" y="719066"/>
                  </a:moveTo>
                  <a:lnTo>
                    <a:pt x="175129" y="734198"/>
                  </a:lnTo>
                  <a:lnTo>
                    <a:pt x="171900" y="751906"/>
                  </a:lnTo>
                  <a:lnTo>
                    <a:pt x="87480" y="736151"/>
                  </a:lnTo>
                  <a:close/>
                  <a:moveTo>
                    <a:pt x="1732475" y="654227"/>
                  </a:moveTo>
                  <a:lnTo>
                    <a:pt x="1740061" y="670822"/>
                  </a:lnTo>
                  <a:lnTo>
                    <a:pt x="1657733" y="693102"/>
                  </a:lnTo>
                  <a:lnTo>
                    <a:pt x="1653131" y="675699"/>
                  </a:lnTo>
                  <a:close/>
                  <a:moveTo>
                    <a:pt x="121093" y="648021"/>
                  </a:moveTo>
                  <a:lnTo>
                    <a:pt x="193564" y="668412"/>
                  </a:lnTo>
                  <a:lnTo>
                    <a:pt x="187778" y="685483"/>
                  </a:lnTo>
                  <a:lnTo>
                    <a:pt x="114844" y="664963"/>
                  </a:lnTo>
                  <a:lnTo>
                    <a:pt x="120799" y="649471"/>
                  </a:lnTo>
                  <a:close/>
                  <a:moveTo>
                    <a:pt x="1703605" y="584417"/>
                  </a:moveTo>
                  <a:lnTo>
                    <a:pt x="1707892" y="600448"/>
                  </a:lnTo>
                  <a:lnTo>
                    <a:pt x="1708508" y="601796"/>
                  </a:lnTo>
                  <a:lnTo>
                    <a:pt x="1640259" y="627022"/>
                  </a:lnTo>
                  <a:lnTo>
                    <a:pt x="1639049" y="622444"/>
                  </a:lnTo>
                  <a:lnTo>
                    <a:pt x="1633440" y="610352"/>
                  </a:lnTo>
                  <a:close/>
                  <a:moveTo>
                    <a:pt x="136138" y="573632"/>
                  </a:moveTo>
                  <a:lnTo>
                    <a:pt x="215446" y="603848"/>
                  </a:lnTo>
                  <a:lnTo>
                    <a:pt x="209665" y="620908"/>
                  </a:lnTo>
                  <a:lnTo>
                    <a:pt x="132521" y="591516"/>
                  </a:lnTo>
                  <a:close/>
                  <a:moveTo>
                    <a:pt x="1683900" y="510741"/>
                  </a:moveTo>
                  <a:lnTo>
                    <a:pt x="1688629" y="528423"/>
                  </a:lnTo>
                  <a:lnTo>
                    <a:pt x="1612275" y="564725"/>
                  </a:lnTo>
                  <a:lnTo>
                    <a:pt x="1604700" y="548396"/>
                  </a:lnTo>
                  <a:close/>
                  <a:moveTo>
                    <a:pt x="147252" y="494765"/>
                  </a:moveTo>
                  <a:lnTo>
                    <a:pt x="243177" y="541551"/>
                  </a:lnTo>
                  <a:lnTo>
                    <a:pt x="234224" y="557210"/>
                  </a:lnTo>
                  <a:lnTo>
                    <a:pt x="146805" y="514573"/>
                  </a:lnTo>
                  <a:close/>
                  <a:moveTo>
                    <a:pt x="1670480" y="430384"/>
                  </a:moveTo>
                  <a:lnTo>
                    <a:pt x="1672163" y="450296"/>
                  </a:lnTo>
                  <a:lnTo>
                    <a:pt x="1583450" y="502701"/>
                  </a:lnTo>
                  <a:lnTo>
                    <a:pt x="1573155" y="487877"/>
                  </a:lnTo>
                  <a:close/>
                  <a:moveTo>
                    <a:pt x="149273" y="405169"/>
                  </a:moveTo>
                  <a:lnTo>
                    <a:pt x="277016" y="482359"/>
                  </a:lnTo>
                  <a:lnTo>
                    <a:pt x="268080" y="497989"/>
                  </a:lnTo>
                  <a:lnTo>
                    <a:pt x="148805" y="425916"/>
                  </a:lnTo>
                  <a:close/>
                  <a:moveTo>
                    <a:pt x="195968" y="338361"/>
                  </a:moveTo>
                  <a:lnTo>
                    <a:pt x="314600" y="425459"/>
                  </a:lnTo>
                  <a:lnTo>
                    <a:pt x="302826" y="439145"/>
                  </a:lnTo>
                  <a:lnTo>
                    <a:pt x="173559" y="344239"/>
                  </a:lnTo>
                  <a:lnTo>
                    <a:pt x="192568" y="339792"/>
                  </a:lnTo>
                  <a:close/>
                  <a:moveTo>
                    <a:pt x="1665887" y="337121"/>
                  </a:moveTo>
                  <a:lnTo>
                    <a:pt x="1664242" y="356571"/>
                  </a:lnTo>
                  <a:lnTo>
                    <a:pt x="1664553" y="360248"/>
                  </a:lnTo>
                  <a:lnTo>
                    <a:pt x="1544474" y="446578"/>
                  </a:lnTo>
                  <a:lnTo>
                    <a:pt x="1534206" y="431793"/>
                  </a:lnTo>
                  <a:close/>
                  <a:moveTo>
                    <a:pt x="279257" y="303297"/>
                  </a:moveTo>
                  <a:lnTo>
                    <a:pt x="359087" y="373748"/>
                  </a:lnTo>
                  <a:lnTo>
                    <a:pt x="347347" y="387394"/>
                  </a:lnTo>
                  <a:lnTo>
                    <a:pt x="260839" y="311051"/>
                  </a:lnTo>
                  <a:close/>
                  <a:moveTo>
                    <a:pt x="1595859" y="288337"/>
                  </a:moveTo>
                  <a:lnTo>
                    <a:pt x="1615448" y="295194"/>
                  </a:lnTo>
                  <a:lnTo>
                    <a:pt x="1504459" y="391189"/>
                  </a:lnTo>
                  <a:lnTo>
                    <a:pt x="1491819" y="378322"/>
                  </a:lnTo>
                  <a:close/>
                  <a:moveTo>
                    <a:pt x="348471" y="263494"/>
                  </a:moveTo>
                  <a:lnTo>
                    <a:pt x="405504" y="323744"/>
                  </a:lnTo>
                  <a:lnTo>
                    <a:pt x="394934" y="332080"/>
                  </a:lnTo>
                  <a:lnTo>
                    <a:pt x="391923" y="335581"/>
                  </a:lnTo>
                  <a:lnTo>
                    <a:pt x="333116" y="273456"/>
                  </a:lnTo>
                  <a:close/>
                  <a:moveTo>
                    <a:pt x="1512159" y="259039"/>
                  </a:moveTo>
                  <a:lnTo>
                    <a:pt x="1530860" y="265585"/>
                  </a:lnTo>
                  <a:lnTo>
                    <a:pt x="1456606" y="342477"/>
                  </a:lnTo>
                  <a:lnTo>
                    <a:pt x="1443988" y="329632"/>
                  </a:lnTo>
                  <a:close/>
                  <a:moveTo>
                    <a:pt x="412110" y="221916"/>
                  </a:moveTo>
                  <a:lnTo>
                    <a:pt x="459114" y="281464"/>
                  </a:lnTo>
                  <a:lnTo>
                    <a:pt x="444980" y="292610"/>
                  </a:lnTo>
                  <a:lnTo>
                    <a:pt x="397097" y="231949"/>
                  </a:lnTo>
                  <a:lnTo>
                    <a:pt x="411019" y="222917"/>
                  </a:lnTo>
                  <a:close/>
                  <a:moveTo>
                    <a:pt x="1443396" y="221678"/>
                  </a:moveTo>
                  <a:lnTo>
                    <a:pt x="1459286" y="230644"/>
                  </a:lnTo>
                  <a:lnTo>
                    <a:pt x="1406897" y="295670"/>
                  </a:lnTo>
                  <a:lnTo>
                    <a:pt x="1392300" y="285098"/>
                  </a:lnTo>
                  <a:close/>
                  <a:moveTo>
                    <a:pt x="1379005" y="182170"/>
                  </a:moveTo>
                  <a:lnTo>
                    <a:pt x="1391896" y="192619"/>
                  </a:lnTo>
                  <a:lnTo>
                    <a:pt x="1393186" y="193347"/>
                  </a:lnTo>
                  <a:lnTo>
                    <a:pt x="1351622" y="255636"/>
                  </a:lnTo>
                  <a:lnTo>
                    <a:pt x="1337034" y="245070"/>
                  </a:lnTo>
                  <a:close/>
                  <a:moveTo>
                    <a:pt x="468008" y="170577"/>
                  </a:moveTo>
                  <a:lnTo>
                    <a:pt x="513069" y="239589"/>
                  </a:lnTo>
                  <a:lnTo>
                    <a:pt x="510638" y="240828"/>
                  </a:lnTo>
                  <a:lnTo>
                    <a:pt x="498586" y="250333"/>
                  </a:lnTo>
                  <a:lnTo>
                    <a:pt x="454568" y="182920"/>
                  </a:lnTo>
                  <a:close/>
                  <a:moveTo>
                    <a:pt x="1319759" y="134146"/>
                  </a:moveTo>
                  <a:lnTo>
                    <a:pt x="1333978" y="145672"/>
                  </a:lnTo>
                  <a:lnTo>
                    <a:pt x="1294036" y="219016"/>
                  </a:lnTo>
                  <a:lnTo>
                    <a:pt x="1277891" y="211027"/>
                  </a:lnTo>
                  <a:close/>
                  <a:moveTo>
                    <a:pt x="523355" y="113305"/>
                  </a:moveTo>
                  <a:lnTo>
                    <a:pt x="573987" y="208530"/>
                  </a:lnTo>
                  <a:lnTo>
                    <a:pt x="557949" y="216707"/>
                  </a:lnTo>
                  <a:lnTo>
                    <a:pt x="511350" y="129068"/>
                  </a:lnTo>
                  <a:close/>
                  <a:moveTo>
                    <a:pt x="1261668" y="77024"/>
                  </a:moveTo>
                  <a:lnTo>
                    <a:pt x="1274734" y="92144"/>
                  </a:lnTo>
                  <a:lnTo>
                    <a:pt x="1232872" y="188750"/>
                  </a:lnTo>
                  <a:lnTo>
                    <a:pt x="1216718" y="180757"/>
                  </a:lnTo>
                  <a:close/>
                  <a:moveTo>
                    <a:pt x="879964" y="47539"/>
                  </a:moveTo>
                  <a:lnTo>
                    <a:pt x="896536" y="48415"/>
                  </a:lnTo>
                  <a:lnTo>
                    <a:pt x="898006" y="48246"/>
                  </a:lnTo>
                  <a:lnTo>
                    <a:pt x="900930" y="121496"/>
                  </a:lnTo>
                  <a:lnTo>
                    <a:pt x="882930" y="121839"/>
                  </a:lnTo>
                  <a:close/>
                  <a:moveTo>
                    <a:pt x="803804" y="43511"/>
                  </a:moveTo>
                  <a:lnTo>
                    <a:pt x="822082" y="44478"/>
                  </a:lnTo>
                  <a:lnTo>
                    <a:pt x="832792" y="126618"/>
                  </a:lnTo>
                  <a:lnTo>
                    <a:pt x="814920" y="128774"/>
                  </a:lnTo>
                  <a:close/>
                  <a:moveTo>
                    <a:pt x="577653" y="42008"/>
                  </a:moveTo>
                  <a:lnTo>
                    <a:pt x="634782" y="177534"/>
                  </a:lnTo>
                  <a:lnTo>
                    <a:pt x="618704" y="185731"/>
                  </a:lnTo>
                  <a:lnTo>
                    <a:pt x="565079" y="58518"/>
                  </a:lnTo>
                  <a:close/>
                  <a:moveTo>
                    <a:pt x="973404" y="39567"/>
                  </a:moveTo>
                  <a:lnTo>
                    <a:pt x="969228" y="123258"/>
                  </a:lnTo>
                  <a:lnTo>
                    <a:pt x="951312" y="121130"/>
                  </a:lnTo>
                  <a:lnTo>
                    <a:pt x="955278" y="41654"/>
                  </a:lnTo>
                  <a:close/>
                  <a:moveTo>
                    <a:pt x="723233" y="31443"/>
                  </a:moveTo>
                  <a:lnTo>
                    <a:pt x="742691" y="35995"/>
                  </a:lnTo>
                  <a:lnTo>
                    <a:pt x="765354" y="137622"/>
                  </a:lnTo>
                  <a:lnTo>
                    <a:pt x="747791" y="141567"/>
                  </a:lnTo>
                  <a:close/>
                  <a:moveTo>
                    <a:pt x="1051847" y="25765"/>
                  </a:moveTo>
                  <a:lnTo>
                    <a:pt x="1037014" y="131308"/>
                  </a:lnTo>
                  <a:lnTo>
                    <a:pt x="1019135" y="129184"/>
                  </a:lnTo>
                  <a:lnTo>
                    <a:pt x="1032869" y="31462"/>
                  </a:lnTo>
                  <a:close/>
                  <a:moveTo>
                    <a:pt x="633115" y="6990"/>
                  </a:moveTo>
                  <a:lnTo>
                    <a:pt x="651107" y="14566"/>
                  </a:lnTo>
                  <a:lnTo>
                    <a:pt x="654699" y="15406"/>
                  </a:lnTo>
                  <a:lnTo>
                    <a:pt x="699105" y="154429"/>
                  </a:lnTo>
                  <a:lnTo>
                    <a:pt x="682029" y="160125"/>
                  </a:lnTo>
                  <a:close/>
                  <a:moveTo>
                    <a:pt x="1203134" y="4273"/>
                  </a:moveTo>
                  <a:lnTo>
                    <a:pt x="1213236" y="20976"/>
                  </a:lnTo>
                  <a:lnTo>
                    <a:pt x="1215649" y="23769"/>
                  </a:lnTo>
                  <a:lnTo>
                    <a:pt x="1169442" y="163605"/>
                  </a:lnTo>
                  <a:lnTo>
                    <a:pt x="1152188" y="158449"/>
                  </a:lnTo>
                  <a:close/>
                  <a:moveTo>
                    <a:pt x="1137683" y="0"/>
                  </a:moveTo>
                  <a:lnTo>
                    <a:pt x="1104046" y="144062"/>
                  </a:lnTo>
                  <a:lnTo>
                    <a:pt x="1086767" y="138898"/>
                  </a:lnTo>
                  <a:lnTo>
                    <a:pt x="1117806" y="596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sz="2800"/>
            </a:p>
          </p:txBody>
        </p:sp>
        <p:sp>
          <p:nvSpPr>
            <p:cNvPr id="3" name="MH_SubTitle_3"/>
            <p:cNvSpPr/>
            <p:nvPr>
              <p:custDataLst>
                <p:tags r:id="rId11"/>
              </p:custDataLst>
            </p:nvPr>
          </p:nvSpPr>
          <p:spPr>
            <a:xfrm>
              <a:off x="8039846" y="2260289"/>
              <a:ext cx="1684639" cy="1686548"/>
            </a:xfrm>
            <a:custGeom>
              <a:avLst/>
              <a:gdLst>
                <a:gd name="connsiteX0" fmla="*/ 766985 w 1487101"/>
                <a:gd name="connsiteY0" fmla="*/ 20013 h 1487102"/>
                <a:gd name="connsiteX1" fmla="*/ 620740 w 1487101"/>
                <a:gd name="connsiteY1" fmla="*/ 30273 h 1487102"/>
                <a:gd name="connsiteX2" fmla="*/ 30272 w 1487101"/>
                <a:gd name="connsiteY2" fmla="*/ 866362 h 1487102"/>
                <a:gd name="connsiteX3" fmla="*/ 866362 w 1487101"/>
                <a:gd name="connsiteY3" fmla="*/ 1456830 h 1487102"/>
                <a:gd name="connsiteX4" fmla="*/ 1456829 w 1487101"/>
                <a:gd name="connsiteY4" fmla="*/ 620740 h 1487102"/>
                <a:gd name="connsiteX5" fmla="*/ 766985 w 1487101"/>
                <a:gd name="connsiteY5" fmla="*/ 20013 h 1487102"/>
                <a:gd name="connsiteX6" fmla="*/ 767622 w 1487101"/>
                <a:gd name="connsiteY6" fmla="*/ 364 h 1487102"/>
                <a:gd name="connsiteX7" fmla="*/ 1476200 w 1487101"/>
                <a:gd name="connsiteY7" fmla="*/ 617405 h 1487102"/>
                <a:gd name="connsiteX8" fmla="*/ 869697 w 1487101"/>
                <a:gd name="connsiteY8" fmla="*/ 1476201 h 1487102"/>
                <a:gd name="connsiteX9" fmla="*/ 10901 w 1487101"/>
                <a:gd name="connsiteY9" fmla="*/ 869698 h 1487102"/>
                <a:gd name="connsiteX10" fmla="*/ 617404 w 1487101"/>
                <a:gd name="connsiteY10" fmla="*/ 10902 h 1487102"/>
                <a:gd name="connsiteX11" fmla="*/ 767622 w 1487101"/>
                <a:gd name="connsiteY11" fmla="*/ 364 h 148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7101" h="1487102">
                  <a:moveTo>
                    <a:pt x="766985" y="20013"/>
                  </a:moveTo>
                  <a:cubicBezTo>
                    <a:pt x="718916" y="18506"/>
                    <a:pt x="669981" y="21794"/>
                    <a:pt x="620740" y="30273"/>
                  </a:cubicBezTo>
                  <a:cubicBezTo>
                    <a:pt x="226807" y="98099"/>
                    <a:pt x="-37554" y="472430"/>
                    <a:pt x="30272" y="866362"/>
                  </a:cubicBezTo>
                  <a:cubicBezTo>
                    <a:pt x="98099" y="1260295"/>
                    <a:pt x="472430" y="1524656"/>
                    <a:pt x="866362" y="1456830"/>
                  </a:cubicBezTo>
                  <a:cubicBezTo>
                    <a:pt x="1260295" y="1389003"/>
                    <a:pt x="1524656" y="1014672"/>
                    <a:pt x="1456829" y="620740"/>
                  </a:cubicBezTo>
                  <a:cubicBezTo>
                    <a:pt x="1397481" y="276049"/>
                    <a:pt x="1103466" y="30561"/>
                    <a:pt x="766985" y="20013"/>
                  </a:cubicBezTo>
                  <a:close/>
                  <a:moveTo>
                    <a:pt x="767622" y="364"/>
                  </a:moveTo>
                  <a:cubicBezTo>
                    <a:pt x="1113240" y="11198"/>
                    <a:pt x="1415240" y="263352"/>
                    <a:pt x="1476200" y="617405"/>
                  </a:cubicBezTo>
                  <a:cubicBezTo>
                    <a:pt x="1545869" y="1022036"/>
                    <a:pt x="1274328" y="1406532"/>
                    <a:pt x="869697" y="1476201"/>
                  </a:cubicBezTo>
                  <a:cubicBezTo>
                    <a:pt x="465066" y="1545869"/>
                    <a:pt x="80570" y="1274329"/>
                    <a:pt x="10901" y="869698"/>
                  </a:cubicBezTo>
                  <a:cubicBezTo>
                    <a:pt x="-58767" y="465067"/>
                    <a:pt x="212773" y="80570"/>
                    <a:pt x="617404" y="10902"/>
                  </a:cubicBezTo>
                  <a:cubicBezTo>
                    <a:pt x="667983" y="2193"/>
                    <a:pt x="718248" y="-1184"/>
                    <a:pt x="767622" y="36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lvl="0" algn="ctr"/>
              <a:endParaRPr lang="zh-CN" altLang="en-US" sz="2800" dirty="0">
                <a:solidFill>
                  <a:srgbClr val="000000"/>
                </a:solidFill>
                <a:latin typeface="微软雅黑" panose="020B0503020204020204" pitchFamily="34" charset="-122"/>
                <a:ea typeface="微软雅黑" panose="020B0503020204020204" pitchFamily="34" charset="-122"/>
              </a:endParaRPr>
            </a:p>
            <a:p>
              <a:pPr lvl="0" algn="ctr"/>
              <a:r>
                <a:rPr lang="zh-CN" altLang="en-US" sz="2800" dirty="0">
                  <a:solidFill>
                    <a:srgbClr val="000000"/>
                  </a:solidFill>
                  <a:latin typeface="微软雅黑" panose="020B0503020204020204" pitchFamily="34" charset="-122"/>
                  <a:ea typeface="微软雅黑" panose="020B0503020204020204" pitchFamily="34" charset="-122"/>
                </a:rPr>
                <a:t>巍巍奖学金</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4" name="MH_Other_8"/>
            <p:cNvSpPr/>
            <p:nvPr>
              <p:custDataLst>
                <p:tags r:id="rId12"/>
              </p:custDataLst>
            </p:nvPr>
          </p:nvSpPr>
          <p:spPr>
            <a:xfrm>
              <a:off x="8205831" y="2260289"/>
              <a:ext cx="1346949" cy="351046"/>
            </a:xfrm>
            <a:custGeom>
              <a:avLst/>
              <a:gdLst>
                <a:gd name="connsiteX0" fmla="*/ 650988 w 1301976"/>
                <a:gd name="connsiteY0" fmla="*/ 0 h 275406"/>
                <a:gd name="connsiteX1" fmla="*/ 1294759 w 1301976"/>
                <a:gd name="connsiteY1" fmla="*/ 266659 h 275406"/>
                <a:gd name="connsiteX2" fmla="*/ 1301976 w 1301976"/>
                <a:gd name="connsiteY2" fmla="*/ 275406 h 275406"/>
                <a:gd name="connsiteX3" fmla="*/ 0 w 1301976"/>
                <a:gd name="connsiteY3" fmla="*/ 275406 h 275406"/>
                <a:gd name="connsiteX4" fmla="*/ 7218 w 1301976"/>
                <a:gd name="connsiteY4" fmla="*/ 266659 h 275406"/>
                <a:gd name="connsiteX5" fmla="*/ 650988 w 1301976"/>
                <a:gd name="connsiteY5" fmla="*/ 0 h 27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976" h="275406">
                  <a:moveTo>
                    <a:pt x="650988" y="0"/>
                  </a:moveTo>
                  <a:cubicBezTo>
                    <a:pt x="902396" y="0"/>
                    <a:pt x="1130003" y="101903"/>
                    <a:pt x="1294759" y="266659"/>
                  </a:cubicBezTo>
                  <a:lnTo>
                    <a:pt x="1301976" y="275406"/>
                  </a:lnTo>
                  <a:lnTo>
                    <a:pt x="0" y="275406"/>
                  </a:lnTo>
                  <a:lnTo>
                    <a:pt x="7218" y="266659"/>
                  </a:lnTo>
                  <a:cubicBezTo>
                    <a:pt x="171973" y="101903"/>
                    <a:pt x="399580" y="0"/>
                    <a:pt x="6509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2000" dirty="0">
                  <a:solidFill>
                    <a:srgbClr val="FFFFFF"/>
                  </a:solidFill>
                </a:rPr>
                <a:t>03</a:t>
              </a:r>
              <a:endParaRPr lang="zh-CN" altLang="en-US" sz="2000" dirty="0">
                <a:solidFill>
                  <a:srgbClr val="FFFFFF"/>
                </a:solidFill>
              </a:endParaRPr>
            </a:p>
          </p:txBody>
        </p:sp>
      </p:grpSp>
      <p:sp>
        <p:nvSpPr>
          <p:cNvPr id="5" name="矩形 17"/>
          <p:cNvSpPr/>
          <p:nvPr/>
        </p:nvSpPr>
        <p:spPr>
          <a:xfrm>
            <a:off x="8817780" y="4236487"/>
            <a:ext cx="2409049" cy="92202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altLang="zh-CN"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70</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小时</a:t>
            </a:r>
            <a:endParaRPr lang="zh-CN" altLang="en-US" sz="1100" dirty="0"/>
          </a:p>
        </p:txBody>
      </p:sp>
      <p:pic>
        <p:nvPicPr>
          <p:cNvPr id="7" name="图片 6" descr="timg"/>
          <p:cNvPicPr>
            <a:picLocks noChangeAspect="1"/>
          </p:cNvPicPr>
          <p:nvPr/>
        </p:nvPicPr>
        <p:blipFill>
          <a:blip r:embed="rId13"/>
          <a:stretch>
            <a:fillRect/>
          </a:stretch>
        </p:blipFill>
        <p:spPr>
          <a:xfrm>
            <a:off x="1205865" y="5158740"/>
            <a:ext cx="933450" cy="901065"/>
          </a:xfrm>
          <a:prstGeom prst="rect">
            <a:avLst/>
          </a:prstGeom>
        </p:spPr>
      </p:pic>
      <p:sp>
        <p:nvSpPr>
          <p:cNvPr id="6" name="文本框 5"/>
          <p:cNvSpPr txBox="1"/>
          <p:nvPr/>
        </p:nvSpPr>
        <p:spPr>
          <a:xfrm>
            <a:off x="2087245" y="5478145"/>
            <a:ext cx="9594215" cy="368300"/>
          </a:xfrm>
          <a:prstGeom prst="rect">
            <a:avLst/>
          </a:prstGeom>
          <a:noFill/>
        </p:spPr>
        <p:txBody>
          <a:bodyPr wrap="square" rtlCol="0">
            <a:spAutoFit/>
          </a:bodyPr>
          <a:p>
            <a:r>
              <a:rPr lang="zh-CN" altLang="en-US">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高能预警！！！连续获得两项及两项以上资助时，每学年义工工时不得少于</a:t>
            </a:r>
            <a:r>
              <a:rPr lang="en-US" altLang="zh-CN">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70</a:t>
            </a:r>
            <a:r>
              <a:rPr lang="zh-CN" altLang="en-US">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820"/>
                                        </p:tgtEl>
                                        <p:attrNameLst>
                                          <p:attrName>style.visibility</p:attrName>
                                        </p:attrNameLst>
                                      </p:cBhvr>
                                      <p:to>
                                        <p:strVal val="visible"/>
                                      </p:to>
                                    </p:set>
                                    <p:anim calcmode="lin" valueType="num">
                                      <p:cBhvr additive="base">
                                        <p:cTn id="7" dur="500" fill="hold"/>
                                        <p:tgtEl>
                                          <p:spTgt spid="1048820"/>
                                        </p:tgtEl>
                                        <p:attrNameLst>
                                          <p:attrName>ppt_x</p:attrName>
                                        </p:attrNameLst>
                                      </p:cBhvr>
                                      <p:tavLst>
                                        <p:tav tm="0">
                                          <p:val>
                                            <p:strVal val="0-#ppt_w/2"/>
                                          </p:val>
                                        </p:tav>
                                        <p:tav tm="100000">
                                          <p:val>
                                            <p:strVal val="#ppt_x"/>
                                          </p:val>
                                        </p:tav>
                                      </p:tavLst>
                                    </p:anim>
                                    <p:anim calcmode="lin" valueType="num">
                                      <p:cBhvr additive="base">
                                        <p:cTn id="8" dur="500" fill="hold"/>
                                        <p:tgtEl>
                                          <p:spTgt spid="1048820"/>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49" presetClass="entr" presetSubtype="0" decel="100000" fill="hold" nodeType="after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p:cTn id="12" dur="500" fill="hold"/>
                                        <p:tgtEl>
                                          <p:spTgt spid="149"/>
                                        </p:tgtEl>
                                        <p:attrNameLst>
                                          <p:attrName>ppt_w</p:attrName>
                                        </p:attrNameLst>
                                      </p:cBhvr>
                                      <p:tavLst>
                                        <p:tav tm="0">
                                          <p:val>
                                            <p:fltVal val="0.0"/>
                                          </p:val>
                                        </p:tav>
                                        <p:tav tm="100000">
                                          <p:val>
                                            <p:strVal val="#ppt_w"/>
                                          </p:val>
                                        </p:tav>
                                      </p:tavLst>
                                    </p:anim>
                                    <p:anim calcmode="lin" valueType="num">
                                      <p:cBhvr>
                                        <p:cTn id="13" dur="500" fill="hold"/>
                                        <p:tgtEl>
                                          <p:spTgt spid="149"/>
                                        </p:tgtEl>
                                        <p:attrNameLst>
                                          <p:attrName>ppt_h</p:attrName>
                                        </p:attrNameLst>
                                      </p:cBhvr>
                                      <p:tavLst>
                                        <p:tav tm="0">
                                          <p:val>
                                            <p:fltVal val="0.0"/>
                                          </p:val>
                                        </p:tav>
                                        <p:tav tm="100000">
                                          <p:val>
                                            <p:strVal val="#ppt_h"/>
                                          </p:val>
                                        </p:tav>
                                      </p:tavLst>
                                    </p:anim>
                                    <p:anim calcmode="lin" valueType="num">
                                      <p:cBhvr>
                                        <p:cTn id="14" dur="500" fill="hold"/>
                                        <p:tgtEl>
                                          <p:spTgt spid="149"/>
                                        </p:tgtEl>
                                        <p:attrNameLst>
                                          <p:attrName>style.rotation</p:attrName>
                                        </p:attrNameLst>
                                      </p:cBhvr>
                                      <p:tavLst>
                                        <p:tav tm="0">
                                          <p:val>
                                            <p:fltVal val="360.0"/>
                                          </p:val>
                                        </p:tav>
                                        <p:tav tm="100000">
                                          <p:val>
                                            <p:fltVal val="0.0"/>
                                          </p:val>
                                        </p:tav>
                                      </p:tavLst>
                                    </p:anim>
                                    <p:animEffect transition="in" filter="fade">
                                      <p:cBhvr>
                                        <p:cTn id="15" dur="500"/>
                                        <p:tgtEl>
                                          <p:spTgt spid="149"/>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 calcmode="lin" valueType="num">
                                      <p:cBhvr>
                                        <p:cTn id="18" dur="500" fill="hold"/>
                                        <p:tgtEl>
                                          <p:spTgt spid="150"/>
                                        </p:tgtEl>
                                        <p:attrNameLst>
                                          <p:attrName>ppt_w</p:attrName>
                                        </p:attrNameLst>
                                      </p:cBhvr>
                                      <p:tavLst>
                                        <p:tav tm="0">
                                          <p:val>
                                            <p:fltVal val="0.0"/>
                                          </p:val>
                                        </p:tav>
                                        <p:tav tm="100000">
                                          <p:val>
                                            <p:strVal val="#ppt_w"/>
                                          </p:val>
                                        </p:tav>
                                      </p:tavLst>
                                    </p:anim>
                                    <p:anim calcmode="lin" valueType="num">
                                      <p:cBhvr>
                                        <p:cTn id="19" dur="500" fill="hold"/>
                                        <p:tgtEl>
                                          <p:spTgt spid="150"/>
                                        </p:tgtEl>
                                        <p:attrNameLst>
                                          <p:attrName>ppt_h</p:attrName>
                                        </p:attrNameLst>
                                      </p:cBhvr>
                                      <p:tavLst>
                                        <p:tav tm="0">
                                          <p:val>
                                            <p:fltVal val="0.0"/>
                                          </p:val>
                                        </p:tav>
                                        <p:tav tm="100000">
                                          <p:val>
                                            <p:strVal val="#ppt_h"/>
                                          </p:val>
                                        </p:tav>
                                      </p:tavLst>
                                    </p:anim>
                                    <p:anim calcmode="lin" valueType="num">
                                      <p:cBhvr>
                                        <p:cTn id="20" dur="500" fill="hold"/>
                                        <p:tgtEl>
                                          <p:spTgt spid="150"/>
                                        </p:tgtEl>
                                        <p:attrNameLst>
                                          <p:attrName>style.rotation</p:attrName>
                                        </p:attrNameLst>
                                      </p:cBhvr>
                                      <p:tavLst>
                                        <p:tav tm="0">
                                          <p:val>
                                            <p:fltVal val="360.0"/>
                                          </p:val>
                                        </p:tav>
                                        <p:tav tm="100000">
                                          <p:val>
                                            <p:fltVal val="0.0"/>
                                          </p:val>
                                        </p:tav>
                                      </p:tavLst>
                                    </p:anim>
                                    <p:animEffect transition="in" filter="fade">
                                      <p:cBhvr>
                                        <p:cTn id="21" dur="500"/>
                                        <p:tgtEl>
                                          <p:spTgt spid="150"/>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151"/>
                                        </p:tgtEl>
                                        <p:attrNameLst>
                                          <p:attrName>style.visibility</p:attrName>
                                        </p:attrNameLst>
                                      </p:cBhvr>
                                      <p:to>
                                        <p:strVal val="visible"/>
                                      </p:to>
                                    </p:set>
                                    <p:anim calcmode="lin" valueType="num">
                                      <p:cBhvr>
                                        <p:cTn id="24" dur="500" fill="hold"/>
                                        <p:tgtEl>
                                          <p:spTgt spid="151"/>
                                        </p:tgtEl>
                                        <p:attrNameLst>
                                          <p:attrName>ppt_w</p:attrName>
                                        </p:attrNameLst>
                                      </p:cBhvr>
                                      <p:tavLst>
                                        <p:tav tm="0">
                                          <p:val>
                                            <p:fltVal val="0.0"/>
                                          </p:val>
                                        </p:tav>
                                        <p:tav tm="100000">
                                          <p:val>
                                            <p:strVal val="#ppt_w"/>
                                          </p:val>
                                        </p:tav>
                                      </p:tavLst>
                                    </p:anim>
                                    <p:anim calcmode="lin" valueType="num">
                                      <p:cBhvr>
                                        <p:cTn id="25" dur="500" fill="hold"/>
                                        <p:tgtEl>
                                          <p:spTgt spid="151"/>
                                        </p:tgtEl>
                                        <p:attrNameLst>
                                          <p:attrName>ppt_h</p:attrName>
                                        </p:attrNameLst>
                                      </p:cBhvr>
                                      <p:tavLst>
                                        <p:tav tm="0">
                                          <p:val>
                                            <p:fltVal val="0.0"/>
                                          </p:val>
                                        </p:tav>
                                        <p:tav tm="100000">
                                          <p:val>
                                            <p:strVal val="#ppt_h"/>
                                          </p:val>
                                        </p:tav>
                                      </p:tavLst>
                                    </p:anim>
                                    <p:anim calcmode="lin" valueType="num">
                                      <p:cBhvr>
                                        <p:cTn id="26" dur="500" fill="hold"/>
                                        <p:tgtEl>
                                          <p:spTgt spid="151"/>
                                        </p:tgtEl>
                                        <p:attrNameLst>
                                          <p:attrName>style.rotation</p:attrName>
                                        </p:attrNameLst>
                                      </p:cBhvr>
                                      <p:tavLst>
                                        <p:tav tm="0">
                                          <p:val>
                                            <p:fltVal val="360.0"/>
                                          </p:val>
                                        </p:tav>
                                        <p:tav tm="100000">
                                          <p:val>
                                            <p:fltVal val="0.0"/>
                                          </p:val>
                                        </p:tav>
                                      </p:tavLst>
                                    </p:anim>
                                    <p:animEffect transition="in" filter="fade">
                                      <p:cBhvr>
                                        <p:cTn id="27" dur="500"/>
                                        <p:tgtEl>
                                          <p:spTgt spid="151"/>
                                        </p:tgtEl>
                                      </p:cBhvr>
                                    </p:animEffect>
                                  </p:childTnLst>
                                </p:cTn>
                              </p:par>
                            </p:childTnLst>
                          </p:cTn>
                        </p:par>
                        <p:par>
                          <p:cTn id="28" fill="hold">
                            <p:stCondLst>
                              <p:cond delay="500"/>
                            </p:stCondLst>
                            <p:childTnLst>
                              <p:par>
                                <p:cTn id="29" presetID="2" presetClass="entr" presetSubtype="8" fill="hold" grpId="0" nodeType="afterEffect">
                                  <p:stCondLst>
                                    <p:cond delay="0"/>
                                  </p:stCondLst>
                                  <p:childTnLst>
                                    <p:set>
                                      <p:cBhvr>
                                        <p:cTn id="30" dur="1" fill="hold">
                                          <p:stCondLst>
                                            <p:cond delay="0"/>
                                          </p:stCondLst>
                                        </p:cTn>
                                        <p:tgtEl>
                                          <p:spTgt spid="1048830"/>
                                        </p:tgtEl>
                                        <p:attrNameLst>
                                          <p:attrName>style.visibility</p:attrName>
                                        </p:attrNameLst>
                                      </p:cBhvr>
                                      <p:to>
                                        <p:strVal val="visible"/>
                                      </p:to>
                                    </p:set>
                                    <p:anim calcmode="lin" valueType="num">
                                      <p:cBhvr additive="base">
                                        <p:cTn id="31" dur="500" fill="hold"/>
                                        <p:tgtEl>
                                          <p:spTgt spid="1048830"/>
                                        </p:tgtEl>
                                        <p:attrNameLst>
                                          <p:attrName>ppt_x</p:attrName>
                                        </p:attrNameLst>
                                      </p:cBhvr>
                                      <p:tavLst>
                                        <p:tav tm="0">
                                          <p:val>
                                            <p:strVal val="0-#ppt_w/2"/>
                                          </p:val>
                                        </p:tav>
                                        <p:tav tm="100000">
                                          <p:val>
                                            <p:strVal val="#ppt_x"/>
                                          </p:val>
                                        </p:tav>
                                      </p:tavLst>
                                    </p:anim>
                                    <p:anim calcmode="lin" valueType="num">
                                      <p:cBhvr additive="base">
                                        <p:cTn id="32" dur="500" fill="hold"/>
                                        <p:tgtEl>
                                          <p:spTgt spid="10488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48831"/>
                                        </p:tgtEl>
                                        <p:attrNameLst>
                                          <p:attrName>style.visibility</p:attrName>
                                        </p:attrNameLst>
                                      </p:cBhvr>
                                      <p:to>
                                        <p:strVal val="visible"/>
                                      </p:to>
                                    </p:set>
                                    <p:anim calcmode="lin" valueType="num">
                                      <p:cBhvr additive="base">
                                        <p:cTn id="35" dur="500" fill="hold"/>
                                        <p:tgtEl>
                                          <p:spTgt spid="1048831"/>
                                        </p:tgtEl>
                                        <p:attrNameLst>
                                          <p:attrName>ppt_x</p:attrName>
                                        </p:attrNameLst>
                                      </p:cBhvr>
                                      <p:tavLst>
                                        <p:tav tm="0">
                                          <p:val>
                                            <p:strVal val="0-#ppt_w/2"/>
                                          </p:val>
                                        </p:tav>
                                        <p:tav tm="100000">
                                          <p:val>
                                            <p:strVal val="#ppt_x"/>
                                          </p:val>
                                        </p:tav>
                                      </p:tavLst>
                                    </p:anim>
                                    <p:anim calcmode="lin" valueType="num">
                                      <p:cBhvr additive="base">
                                        <p:cTn id="36" dur="500" fill="hold"/>
                                        <p:tgtEl>
                                          <p:spTgt spid="10488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048832"/>
                                        </p:tgtEl>
                                        <p:attrNameLst>
                                          <p:attrName>style.visibility</p:attrName>
                                        </p:attrNameLst>
                                      </p:cBhvr>
                                      <p:to>
                                        <p:strVal val="visible"/>
                                      </p:to>
                                    </p:set>
                                    <p:anim calcmode="lin" valueType="num">
                                      <p:cBhvr additive="base">
                                        <p:cTn id="39" dur="500" fill="hold"/>
                                        <p:tgtEl>
                                          <p:spTgt spid="1048832"/>
                                        </p:tgtEl>
                                        <p:attrNameLst>
                                          <p:attrName>ppt_x</p:attrName>
                                        </p:attrNameLst>
                                      </p:cBhvr>
                                      <p:tavLst>
                                        <p:tav tm="0">
                                          <p:val>
                                            <p:strVal val="0-#ppt_w/2"/>
                                          </p:val>
                                        </p:tav>
                                        <p:tav tm="100000">
                                          <p:val>
                                            <p:strVal val="#ppt_x"/>
                                          </p:val>
                                        </p:tav>
                                      </p:tavLst>
                                    </p:anim>
                                    <p:anim calcmode="lin" valueType="num">
                                      <p:cBhvr additive="base">
                                        <p:cTn id="40" dur="500" fill="hold"/>
                                        <p:tgtEl>
                                          <p:spTgt spid="1048832"/>
                                        </p:tgtEl>
                                        <p:attrNameLst>
                                          <p:attrName>ppt_y</p:attrName>
                                        </p:attrNameLst>
                                      </p:cBhvr>
                                      <p:tavLst>
                                        <p:tav tm="0">
                                          <p:val>
                                            <p:strVal val="#ppt_y"/>
                                          </p:val>
                                        </p:tav>
                                        <p:tav tm="100000">
                                          <p:val>
                                            <p:strVal val="#ppt_y"/>
                                          </p:val>
                                        </p:tav>
                                      </p:tavLst>
                                    </p:anim>
                                  </p:childTnLst>
                                </p:cTn>
                              </p:par>
                              <p:par>
                                <p:cTn id="41" presetID="49" presetClass="entr" presetSubtype="0" decel="100000" fill="hold" nodeType="withEffect">
                                  <p:stCondLst>
                                    <p:cond delay="0"/>
                                  </p:stCondLst>
                                  <p:childTnLst>
                                    <p:set>
                                      <p:cBhvr>
                                        <p:cTn id="42" dur="1" fill="hold">
                                          <p:stCondLst>
                                            <p:cond delay="0"/>
                                          </p:stCondLst>
                                        </p:cTn>
                                        <p:tgtEl>
                                          <p:spTgt spid="1"/>
                                        </p:tgtEl>
                                        <p:attrNameLst>
                                          <p:attrName>style.visibility</p:attrName>
                                        </p:attrNameLst>
                                      </p:cBhvr>
                                      <p:to>
                                        <p:strVal val="visible"/>
                                      </p:to>
                                    </p:set>
                                    <p:anim calcmode="lin" valueType="num">
                                      <p:cBhvr>
                                        <p:cTn id="43" dur="500" fill="hold"/>
                                        <p:tgtEl>
                                          <p:spTgt spid="1"/>
                                        </p:tgtEl>
                                        <p:attrNameLst>
                                          <p:attrName>ppt_w</p:attrName>
                                        </p:attrNameLst>
                                      </p:cBhvr>
                                      <p:tavLst>
                                        <p:tav tm="0">
                                          <p:val>
                                            <p:fltVal val="0.0"/>
                                          </p:val>
                                        </p:tav>
                                        <p:tav tm="100000">
                                          <p:val>
                                            <p:strVal val="#ppt_w"/>
                                          </p:val>
                                        </p:tav>
                                      </p:tavLst>
                                    </p:anim>
                                    <p:anim calcmode="lin" valueType="num">
                                      <p:cBhvr>
                                        <p:cTn id="44" dur="500" fill="hold"/>
                                        <p:tgtEl>
                                          <p:spTgt spid="1"/>
                                        </p:tgtEl>
                                        <p:attrNameLst>
                                          <p:attrName>ppt_h</p:attrName>
                                        </p:attrNameLst>
                                      </p:cBhvr>
                                      <p:tavLst>
                                        <p:tav tm="0">
                                          <p:val>
                                            <p:fltVal val="0.0"/>
                                          </p:val>
                                        </p:tav>
                                        <p:tav tm="100000">
                                          <p:val>
                                            <p:strVal val="#ppt_h"/>
                                          </p:val>
                                        </p:tav>
                                      </p:tavLst>
                                    </p:anim>
                                    <p:anim calcmode="lin" valueType="num">
                                      <p:cBhvr>
                                        <p:cTn id="45" dur="500" fill="hold"/>
                                        <p:tgtEl>
                                          <p:spTgt spid="1"/>
                                        </p:tgtEl>
                                        <p:attrNameLst>
                                          <p:attrName>style.rotation</p:attrName>
                                        </p:attrNameLst>
                                      </p:cBhvr>
                                      <p:tavLst>
                                        <p:tav tm="0">
                                          <p:val>
                                            <p:fltVal val="360.0"/>
                                          </p:val>
                                        </p:tav>
                                        <p:tav tm="100000">
                                          <p:val>
                                            <p:fltVal val="0.0"/>
                                          </p:val>
                                        </p:tav>
                                      </p:tavLst>
                                    </p:anim>
                                    <p:animEffect transition="in" filter="fade">
                                      <p:cBhvr>
                                        <p:cTn id="46" dur="500"/>
                                        <p:tgtEl>
                                          <p:spTgt spid="1"/>
                                        </p:tgtEl>
                                      </p:cBhvr>
                                    </p:animEffect>
                                  </p:childTnLst>
                                </p:cTn>
                              </p:par>
                              <p:par>
                                <p:cTn id="47" presetID="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6" presetClass="emph" presetSubtype="0" fill="hold" nodeType="clickEffect">
                                  <p:stCondLst>
                                    <p:cond delay="0"/>
                                  </p:stCondLst>
                                  <p:childTnLst>
                                    <p:animScale>
                                      <p:cBhvr>
                                        <p:cTn id="60" dur="2000" fill="hold"/>
                                        <p:tgtEl>
                                          <p:spTgt spid="7"/>
                                        </p:tgtEl>
                                      </p:cBhvr>
                                      <p:by x="150000" y="150000"/>
                                    </p:animScale>
                                  </p:childTnLst>
                                </p:cTn>
                              </p:par>
                            </p:childTnLst>
                          </p:cTn>
                        </p:par>
                      </p:childTnLst>
                    </p:cTn>
                  </p:par>
                  <p:par>
                    <p:cTn id="61" fill="hold">
                      <p:stCondLst>
                        <p:cond delay="indefinite"/>
                      </p:stCondLst>
                      <p:childTnLst>
                        <p:par>
                          <p:cTn id="62" fill="hold">
                            <p:stCondLst>
                              <p:cond delay="0"/>
                            </p:stCondLst>
                            <p:childTnLst>
                              <p:par>
                                <p:cTn id="63" presetID="41" presetClass="entr" presetSubtype="0" fill="hold" grpId="0" nodeType="clickEffect">
                                  <p:stCondLst>
                                    <p:cond delay="0"/>
                                  </p:stCondLst>
                                  <p:iterate type="lt">
                                    <p:tmPct val="10000"/>
                                  </p:iterate>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6"/>
                                        </p:tgtEl>
                                        <p:attrNameLst>
                                          <p:attrName>ppt_y</p:attrName>
                                        </p:attrNameLst>
                                      </p:cBhvr>
                                      <p:tavLst>
                                        <p:tav tm="0">
                                          <p:val>
                                            <p:strVal val="#ppt_y"/>
                                          </p:val>
                                        </p:tav>
                                        <p:tav tm="100000">
                                          <p:val>
                                            <p:strVal val="#ppt_y"/>
                                          </p:val>
                                        </p:tav>
                                      </p:tavLst>
                                    </p:anim>
                                    <p:anim calcmode="lin" valueType="num">
                                      <p:cBhvr>
                                        <p:cTn id="6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20" grpId="0"/>
      <p:bldP spid="1048830" grpId="0"/>
      <p:bldP spid="1048831" grpId="0"/>
      <p:bldP spid="1048832"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79270" y="1123950"/>
            <a:ext cx="8948420" cy="5139055"/>
          </a:xfrm>
          <a:prstGeom prst="rect">
            <a:avLst/>
          </a:prstGeom>
          <a:noFill/>
        </p:spPr>
        <p:txBody>
          <a:bodyPr wrap="square" rtlCol="0">
            <a:spAutoFit/>
          </a:bodyPr>
          <a:p>
            <a:r>
              <a:rPr lang="zh-CN" altLang="en-US" sz="3200">
                <a:latin typeface="微软雅黑" panose="020B0503020204020204" pitchFamily="34" charset="-122"/>
                <a:ea typeface="微软雅黑" panose="020B0503020204020204" pitchFamily="34" charset="-122"/>
                <a:cs typeface="微软雅黑" panose="020B0503020204020204" pitchFamily="34" charset="-122"/>
              </a:rPr>
              <a:t>你们应该已经加入通信义工群了：</a:t>
            </a:r>
            <a:r>
              <a:rPr lang="en-US" altLang="zh-CN" sz="3200" smtClean="0">
                <a:ln w="0"/>
                <a:solidFill>
                  <a:srgbClr val="FF794D"/>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cs typeface="微软雅黑" panose="020B0503020204020204" pitchFamily="34" charset="-122"/>
                <a:sym typeface="+mn-ea"/>
              </a:rPr>
              <a:t>671814901</a:t>
            </a:r>
            <a:endParaRPr lang="en-US" altLang="zh-CN" sz="320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en-US" altLang="zh-CN" sz="32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3200" smtClean="0">
                <a:latin typeface="微软雅黑" panose="020B0503020204020204" pitchFamily="34" charset="-122"/>
                <a:ea typeface="微软雅黑" panose="020B0503020204020204" pitchFamily="34" charset="-122"/>
                <a:cs typeface="微软雅黑" panose="020B0503020204020204" pitchFamily="34" charset="-122"/>
                <a:sym typeface="+mn-ea"/>
              </a:rPr>
              <a:t>我们将会把我们学院的义工及勤工消息优先放在我们的群里</a:t>
            </a:r>
            <a:endParaRPr lang="en-US" altLang="zh-CN" sz="3200" smtClean="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32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3200" smtClean="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320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3200" smtClean="0">
                <a:latin typeface="微软雅黑" panose="020B0503020204020204" pitchFamily="34" charset="-122"/>
                <a:ea typeface="微软雅黑" panose="020B0503020204020204" pitchFamily="34" charset="-122"/>
                <a:cs typeface="微软雅黑" panose="020B0503020204020204" pitchFamily="34" charset="-122"/>
                <a:sym typeface="+mn-ea"/>
              </a:rPr>
              <a:t>在群里有老学长老学姐及老师</a:t>
            </a:r>
            <a:endParaRPr lang="en-US" altLang="zh-CN" sz="3200" smtClean="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32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3200" smtClean="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320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3200">
                <a:latin typeface="微软雅黑" panose="020B0503020204020204" pitchFamily="34" charset="-122"/>
                <a:ea typeface="微软雅黑" panose="020B0503020204020204" pitchFamily="34" charset="-122"/>
                <a:cs typeface="微软雅黑" panose="020B0503020204020204" pitchFamily="34" charset="-122"/>
                <a:sym typeface="+mn-ea"/>
              </a:rPr>
              <a:t>如</a:t>
            </a:r>
            <a:r>
              <a:rPr lang="zh-CN" altLang="en-US" sz="3200" smtClean="0">
                <a:latin typeface="微软雅黑" panose="020B0503020204020204" pitchFamily="34" charset="-122"/>
                <a:ea typeface="微软雅黑" panose="020B0503020204020204" pitchFamily="34" charset="-122"/>
                <a:cs typeface="微软雅黑" panose="020B0503020204020204" pitchFamily="34" charset="-122"/>
                <a:sym typeface="+mn-ea"/>
              </a:rPr>
              <a:t>果有什么问题可以直接提出</a:t>
            </a:r>
            <a:endParaRPr lang="en-US" altLang="zh-CN" smtClean="0"/>
          </a:p>
          <a:p>
            <a:r>
              <a:rPr lang="en-US" altLang="zh-CN">
                <a:solidFill>
                  <a:schemeClr val="bg1"/>
                </a:solidFill>
                <a:sym typeface="+mn-ea"/>
              </a:rPr>
              <a:t> </a:t>
            </a:r>
            <a:r>
              <a:rPr lang="en-US" altLang="zh-CN" smtClean="0">
                <a:solidFill>
                  <a:schemeClr val="bg1"/>
                </a:solidFill>
                <a:sym typeface="+mn-ea"/>
              </a:rPr>
              <a:t>                                           </a:t>
            </a:r>
            <a:r>
              <a:rPr lang="zh-CN" altLang="en-US">
                <a:solidFill>
                  <a:schemeClr val="bg1"/>
                </a:solidFill>
                <a:sym typeface="+mn-ea"/>
              </a:rPr>
              <a:t>我</a:t>
            </a:r>
            <a:r>
              <a:rPr lang="zh-CN" altLang="en-US" smtClean="0">
                <a:solidFill>
                  <a:schemeClr val="bg1"/>
                </a:solidFill>
                <a:sym typeface="+mn-ea"/>
              </a:rPr>
              <a:t>们可以为你们解答</a:t>
            </a:r>
            <a:endParaRPr lang="en-US" altLang="zh-CN" smtClean="0">
              <a:solidFill>
                <a:schemeClr val="bg1"/>
              </a:solidFill>
            </a:endParaRPr>
          </a:p>
          <a:p>
            <a:r>
              <a:rPr lang="en-US" altLang="zh-CN">
                <a:solidFill>
                  <a:schemeClr val="bg1"/>
                </a:solidFill>
                <a:sym typeface="+mn-ea"/>
              </a:rPr>
              <a:t> </a:t>
            </a:r>
            <a:r>
              <a:rPr lang="en-US" altLang="zh-CN" smtClean="0">
                <a:solidFill>
                  <a:schemeClr val="bg1"/>
                </a:solidFill>
                <a:sym typeface="+mn-ea"/>
              </a:rPr>
              <a:t>                                    </a:t>
            </a:r>
            <a:r>
              <a:rPr lang="zh-CN" altLang="en-US" smtClean="0">
                <a:solidFill>
                  <a:schemeClr val="bg1"/>
                </a:solidFill>
                <a:sym typeface="+mn-ea"/>
              </a:rPr>
              <a:t>可以在群里聊其他的事情</a:t>
            </a:r>
            <a:endParaRPr lang="en-US" altLang="zh-CN" smtClean="0">
              <a:solidFill>
                <a:schemeClr val="bg1"/>
              </a:solidFill>
            </a:endParaRPr>
          </a:p>
          <a:p>
            <a:r>
              <a:rPr lang="en-US" altLang="zh-CN">
                <a:solidFill>
                  <a:schemeClr val="bg1"/>
                </a:solidFill>
                <a:sym typeface="+mn-ea"/>
              </a:rPr>
              <a:t> </a:t>
            </a:r>
            <a:r>
              <a:rPr lang="en-US" altLang="zh-CN" smtClean="0">
                <a:solidFill>
                  <a:schemeClr val="bg1"/>
                </a:solidFill>
                <a:sym typeface="+mn-ea"/>
              </a:rPr>
              <a:t>                                    </a:t>
            </a:r>
            <a:r>
              <a:rPr lang="zh-CN" altLang="en-US" smtClean="0">
                <a:solidFill>
                  <a:schemeClr val="bg1"/>
                </a:solidFill>
                <a:sym typeface="+mn-ea"/>
              </a:rPr>
              <a:t>但请不要刷掉我们的重要信息</a:t>
            </a:r>
            <a:endParaRPr lang="zh-CN" altLang="en-US" smtClean="0">
              <a:solidFill>
                <a:schemeClr val="bg1"/>
              </a:solidFill>
            </a:endParaRPr>
          </a:p>
          <a:p>
            <a:endParaRPr lang="en-US" altLang="zh-CN"/>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28010" y="225425"/>
            <a:ext cx="4674870" cy="64065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701" name="文本框 29"/>
          <p:cNvSpPr txBox="1"/>
          <p:nvPr/>
        </p:nvSpPr>
        <p:spPr>
          <a:xfrm>
            <a:off x="1224752" y="2432706"/>
            <a:ext cx="2692803" cy="2491740"/>
          </a:xfrm>
          <a:prstGeom prst="rect">
            <a:avLst/>
          </a:prstGeom>
          <a:noFill/>
        </p:spPr>
        <p:txBody>
          <a:bodyPr wrap="square" rtlCol="0">
            <a:spAutoFit/>
          </a:bodyPr>
          <a:p>
            <a:pPr algn="ctr"/>
            <a:r>
              <a:rPr lang="en-US" altLang="zh-CN" sz="6000" b="1" dirty="0">
                <a:solidFill>
                  <a:schemeClr val="tx1"/>
                </a:solidFill>
                <a:latin typeface="Arial Black" panose="020B0A04020102020204" pitchFamily="34" charset="0"/>
              </a:rPr>
              <a:t>PART</a:t>
            </a:r>
            <a:endParaRPr lang="en-US" altLang="zh-CN" sz="6000" b="1" dirty="0">
              <a:solidFill>
                <a:schemeClr val="tx1"/>
              </a:solidFill>
              <a:latin typeface="Arial Black" panose="020B0A04020102020204" pitchFamily="34" charset="0"/>
            </a:endParaRPr>
          </a:p>
          <a:p>
            <a:pPr algn="ctr"/>
            <a:r>
              <a:rPr lang="en-US" altLang="zh-CN" sz="9600" b="1" dirty="0">
                <a:solidFill>
                  <a:schemeClr val="tx1"/>
                </a:solidFill>
                <a:latin typeface="Arial Black" panose="020B0A04020102020204" pitchFamily="34" charset="0"/>
              </a:rPr>
              <a:t>02</a:t>
            </a:r>
            <a:endParaRPr lang="en-US" altLang="zh-CN" sz="9600" b="1" dirty="0">
              <a:solidFill>
                <a:schemeClr val="tx1"/>
              </a:solidFill>
              <a:latin typeface="Arial Black" panose="020B0A04020102020204" pitchFamily="34" charset="0"/>
            </a:endParaRPr>
          </a:p>
        </p:txBody>
      </p:sp>
      <p:sp>
        <p:nvSpPr>
          <p:cNvPr id="1048702" name="文本框 30"/>
          <p:cNvSpPr txBox="1"/>
          <p:nvPr/>
        </p:nvSpPr>
        <p:spPr>
          <a:xfrm>
            <a:off x="6732987" y="1215681"/>
            <a:ext cx="4708236" cy="1938020"/>
          </a:xfrm>
          <a:prstGeom prst="rect">
            <a:avLst/>
          </a:prstGeom>
          <a:noFill/>
        </p:spPr>
        <p:txBody>
          <a:bodyPr wrap="square" rtlCol="0">
            <a:spAutoFit/>
          </a:bodyPr>
          <a:p>
            <a:pPr algn="ctr"/>
            <a:r>
              <a:rPr lang="zh-CN" altLang="en-US" sz="6000" b="1" dirty="0">
                <a:solidFill>
                  <a:srgbClr val="55B577"/>
                </a:solidFill>
                <a:latin typeface="华文新魏" panose="02010800040101010101" charset="-122"/>
                <a:ea typeface="华文新魏" panose="02010800040101010101" charset="-122"/>
              </a:rPr>
              <a:t>奖学金知识有待接收</a:t>
            </a:r>
            <a:endParaRPr lang="zh-CN" altLang="en-US" sz="6000" b="1" dirty="0">
              <a:solidFill>
                <a:srgbClr val="55B577"/>
              </a:solidFill>
              <a:latin typeface="华文新魏" panose="02010800040101010101" charset="-122"/>
              <a:ea typeface="华文新魏" panose="02010800040101010101" charset="-122"/>
            </a:endParaRPr>
          </a:p>
        </p:txBody>
      </p:sp>
      <p:sp>
        <p:nvSpPr>
          <p:cNvPr id="1048703" name="文本框 31"/>
          <p:cNvSpPr txBox="1"/>
          <p:nvPr/>
        </p:nvSpPr>
        <p:spPr>
          <a:xfrm>
            <a:off x="6858635" y="4485005"/>
            <a:ext cx="2483485" cy="1322070"/>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en-US" sz="2000" b="1" dirty="0">
                <a:solidFill>
                  <a:schemeClr val="tx1"/>
                </a:solidFill>
                <a:latin typeface="微软雅黑" panose="020B0503020204020204" pitchFamily="34" charset="-122"/>
                <a:ea typeface="微软雅黑" panose="020B0503020204020204" pitchFamily="34" charset="-122"/>
              </a:rPr>
              <a:t>国家奖学金</a:t>
            </a:r>
            <a:endParaRPr lang="en-US" altLang="zh-CN" sz="2000" b="1" dirty="0">
              <a:solidFill>
                <a:schemeClr val="tx1"/>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r>
              <a:rPr lang="zh-CN" sz="2000" b="1" dirty="0">
                <a:solidFill>
                  <a:schemeClr val="tx1"/>
                </a:solidFill>
                <a:latin typeface="微软雅黑" panose="020B0503020204020204" pitchFamily="34" charset="-122"/>
                <a:ea typeface="微软雅黑" panose="020B0503020204020204" pitchFamily="34" charset="-122"/>
              </a:rPr>
              <a:t>国家励志奖学金</a:t>
            </a:r>
            <a:endParaRPr lang="zh-CN" sz="2000" b="1" dirty="0">
              <a:solidFill>
                <a:schemeClr val="tx1"/>
              </a:solidFill>
              <a:latin typeface="微软雅黑" panose="020B0503020204020204" pitchFamily="34" charset="-122"/>
              <a:ea typeface="微软雅黑" panose="020B0503020204020204" pitchFamily="34" charset="-122"/>
            </a:endParaRPr>
          </a:p>
        </p:txBody>
      </p:sp>
      <p:cxnSp>
        <p:nvCxnSpPr>
          <p:cNvPr id="3145749" name="直接连接符 37"/>
          <p:cNvCxnSpPr/>
          <p:nvPr/>
        </p:nvCxnSpPr>
        <p:spPr>
          <a:xfrm>
            <a:off x="6858729" y="3508030"/>
            <a:ext cx="4457700" cy="0"/>
          </a:xfrm>
          <a:prstGeom prst="line">
            <a:avLst/>
          </a:prstGeom>
          <a:ln>
            <a:solidFill>
              <a:srgbClr val="55B577"/>
            </a:solidFill>
          </a:ln>
        </p:spPr>
        <p:style>
          <a:lnRef idx="1">
            <a:schemeClr val="accent1"/>
          </a:lnRef>
          <a:fillRef idx="0">
            <a:schemeClr val="accent1"/>
          </a:fillRef>
          <a:effectRef idx="0">
            <a:schemeClr val="accent1"/>
          </a:effectRef>
          <a:fontRef idx="minor">
            <a:schemeClr val="tx1"/>
          </a:fontRef>
        </p:style>
      </p:cxnSp>
      <p:sp>
        <p:nvSpPr>
          <p:cNvPr id="1048704" name="文本框 38"/>
          <p:cNvSpPr txBox="1"/>
          <p:nvPr/>
        </p:nvSpPr>
        <p:spPr>
          <a:xfrm>
            <a:off x="9416503" y="4485317"/>
            <a:ext cx="2024927" cy="1322070"/>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en-US" sz="2000" b="1" dirty="0">
                <a:solidFill>
                  <a:schemeClr val="tx1"/>
                </a:solidFill>
                <a:latin typeface="微软雅黑" panose="020B0503020204020204" pitchFamily="34" charset="-122"/>
                <a:ea typeface="微软雅黑" panose="020B0503020204020204" pitchFamily="34" charset="-122"/>
              </a:rPr>
              <a:t>省政府奖学金</a:t>
            </a:r>
            <a:endParaRPr lang="en-US" altLang="zh-CN" sz="2000" b="1" dirty="0">
              <a:solidFill>
                <a:schemeClr val="tx1"/>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r>
              <a:rPr lang="zh-CN" sz="2000" b="1" dirty="0">
                <a:solidFill>
                  <a:schemeClr val="tx1"/>
                </a:solidFill>
                <a:latin typeface="微软雅黑" panose="020B0503020204020204" pitchFamily="34" charset="-122"/>
                <a:ea typeface="微软雅黑" panose="020B0503020204020204" pitchFamily="34" charset="-122"/>
              </a:rPr>
              <a:t>国家助学金</a:t>
            </a:r>
            <a:endParaRPr lang="zh-CN" sz="2000" b="1" dirty="0">
              <a:solidFill>
                <a:schemeClr val="tx1"/>
              </a:solidFill>
              <a:latin typeface="微软雅黑" panose="020B0503020204020204" pitchFamily="34" charset="-122"/>
              <a:ea typeface="微软雅黑" panose="020B0503020204020204" pitchFamily="34" charset="-122"/>
            </a:endParaRPr>
          </a:p>
        </p:txBody>
      </p:sp>
      <p:pic>
        <p:nvPicPr>
          <p:cNvPr id="2097213" name="图片 1"/>
          <p:cNvPicPr>
            <a:picLocks noChangeAspect="1"/>
          </p:cNvPicPr>
          <p:nvPr/>
        </p:nvPicPr>
        <p:blipFill>
          <a:blip r:embed="rId1"/>
          <a:stretch>
            <a:fillRect/>
          </a:stretch>
        </p:blipFill>
        <p:spPr>
          <a:xfrm>
            <a:off x="-965" y="474"/>
            <a:ext cx="4688230" cy="2792210"/>
          </a:xfrm>
          <a:prstGeom prst="rect">
            <a:avLst/>
          </a:prstGeom>
        </p:spPr>
      </p:pic>
      <p:pic>
        <p:nvPicPr>
          <p:cNvPr id="2097214" name="图片 2"/>
          <p:cNvPicPr>
            <a:picLocks noChangeAspect="1"/>
          </p:cNvPicPr>
          <p:nvPr/>
        </p:nvPicPr>
        <p:blipFill>
          <a:blip r:embed="rId2"/>
          <a:stretch>
            <a:fillRect/>
          </a:stretch>
        </p:blipFill>
        <p:spPr>
          <a:xfrm>
            <a:off x="3722330" y="1072433"/>
            <a:ext cx="3017782" cy="3036071"/>
          </a:xfrm>
          <a:prstGeom prst="rect">
            <a:avLst/>
          </a:prstGeom>
        </p:spPr>
      </p:pic>
      <p:pic>
        <p:nvPicPr>
          <p:cNvPr id="2097215" name="图片 3"/>
          <p:cNvPicPr>
            <a:picLocks noChangeAspect="1"/>
          </p:cNvPicPr>
          <p:nvPr/>
        </p:nvPicPr>
        <p:blipFill>
          <a:blip r:embed="rId3"/>
          <a:stretch>
            <a:fillRect/>
          </a:stretch>
        </p:blipFill>
        <p:spPr>
          <a:xfrm>
            <a:off x="-1479618" y="2432536"/>
            <a:ext cx="3273836" cy="3121423"/>
          </a:xfrm>
          <a:prstGeom prst="rect">
            <a:avLst/>
          </a:prstGeom>
        </p:spPr>
      </p:pic>
      <p:pic>
        <p:nvPicPr>
          <p:cNvPr id="2097216" name="图片 4"/>
          <p:cNvPicPr>
            <a:picLocks noChangeAspect="1"/>
          </p:cNvPicPr>
          <p:nvPr/>
        </p:nvPicPr>
        <p:blipFill>
          <a:blip r:embed="rId4"/>
          <a:stretch>
            <a:fillRect/>
          </a:stretch>
        </p:blipFill>
        <p:spPr>
          <a:xfrm>
            <a:off x="102939" y="5265407"/>
            <a:ext cx="4304149" cy="1591194"/>
          </a:xfrm>
          <a:prstGeom prst="rect">
            <a:avLst/>
          </a:prstGeom>
        </p:spPr>
      </p:pic>
      <p:pic>
        <p:nvPicPr>
          <p:cNvPr id="2097217" name="图片 5"/>
          <p:cNvPicPr>
            <a:picLocks noChangeAspect="1"/>
          </p:cNvPicPr>
          <p:nvPr/>
        </p:nvPicPr>
        <p:blipFill>
          <a:blip r:embed="rId5"/>
          <a:stretch>
            <a:fillRect/>
          </a:stretch>
        </p:blipFill>
        <p:spPr>
          <a:xfrm>
            <a:off x="3528164" y="3327151"/>
            <a:ext cx="3078747" cy="2737341"/>
          </a:xfrm>
          <a:prstGeom prst="rect">
            <a:avLst/>
          </a:prstGeom>
        </p:spPr>
      </p:pic>
      <p:pic>
        <p:nvPicPr>
          <p:cNvPr id="2097218" name="图片 6"/>
          <p:cNvPicPr>
            <a:picLocks noChangeAspect="1"/>
          </p:cNvPicPr>
          <p:nvPr/>
        </p:nvPicPr>
        <p:blipFill>
          <a:blip r:embed="rId6"/>
          <a:stretch>
            <a:fillRect/>
          </a:stretch>
        </p:blipFill>
        <p:spPr>
          <a:xfrm>
            <a:off x="-378707" y="4351711"/>
            <a:ext cx="1719221" cy="1865538"/>
          </a:xfrm>
          <a:prstGeom prst="rect">
            <a:avLst/>
          </a:prstGeom>
        </p:spPr>
      </p:pic>
      <p:sp>
        <p:nvSpPr>
          <p:cNvPr id="1" name="文本框 31"/>
          <p:cNvSpPr txBox="1"/>
          <p:nvPr/>
        </p:nvSpPr>
        <p:spPr>
          <a:xfrm>
            <a:off x="6858635" y="3795395"/>
            <a:ext cx="5198745" cy="1322070"/>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en-US" sz="2000" b="1" dirty="0">
                <a:solidFill>
                  <a:schemeClr val="tx1"/>
                </a:solidFill>
                <a:latin typeface="微软雅黑" panose="020B0503020204020204" pitchFamily="34" charset="-122"/>
                <a:ea typeface="微软雅黑" panose="020B0503020204020204" pitchFamily="34" charset="-122"/>
              </a:rPr>
              <a:t>优秀学生奖、单项学生奖、专项学生奖</a:t>
            </a:r>
            <a:endParaRPr lang="en-US" altLang="zh-CN" sz="2000" b="1" dirty="0">
              <a:solidFill>
                <a:schemeClr val="tx1"/>
              </a:solidFill>
              <a:latin typeface="微软雅黑" panose="020B0503020204020204" pitchFamily="34" charset="-122"/>
              <a:ea typeface="微软雅黑" panose="020B0503020204020204" pitchFamily="34" charset="-122"/>
            </a:endParaRPr>
          </a:p>
          <a:p>
            <a:pPr indent="0">
              <a:lnSpc>
                <a:spcPct val="200000"/>
              </a:lnSpc>
              <a:buFont typeface="Arial" panose="020B0604020202020204" pitchFamily="34" charset="0"/>
              <a:buNone/>
            </a:pPr>
            <a:endParaRPr lang="en-US" altLang="zh-CN" sz="20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7213"/>
                                        </p:tgtEl>
                                        <p:attrNameLst>
                                          <p:attrName>style.visibility</p:attrName>
                                        </p:attrNameLst>
                                      </p:cBhvr>
                                      <p:to>
                                        <p:strVal val="visible"/>
                                      </p:to>
                                    </p:set>
                                    <p:animEffect transition="in" filter="fade">
                                      <p:cBhvr>
                                        <p:cTn id="7" dur="500"/>
                                        <p:tgtEl>
                                          <p:spTgt spid="2097213"/>
                                        </p:tgtEl>
                                      </p:cBhvr>
                                    </p:animEffect>
                                  </p:childTnLst>
                                </p:cTn>
                              </p:par>
                              <p:par>
                                <p:cTn id="8" presetID="10" presetClass="entr" presetSubtype="0" fill="hold" nodeType="withEffect">
                                  <p:stCondLst>
                                    <p:cond delay="0"/>
                                  </p:stCondLst>
                                  <p:childTnLst>
                                    <p:set>
                                      <p:cBhvr>
                                        <p:cTn id="9" dur="1" fill="hold">
                                          <p:stCondLst>
                                            <p:cond delay="0"/>
                                          </p:stCondLst>
                                        </p:cTn>
                                        <p:tgtEl>
                                          <p:spTgt spid="2097214"/>
                                        </p:tgtEl>
                                        <p:attrNameLst>
                                          <p:attrName>style.visibility</p:attrName>
                                        </p:attrNameLst>
                                      </p:cBhvr>
                                      <p:to>
                                        <p:strVal val="visible"/>
                                      </p:to>
                                    </p:set>
                                    <p:animEffect transition="in" filter="fade">
                                      <p:cBhvr>
                                        <p:cTn id="10" dur="500"/>
                                        <p:tgtEl>
                                          <p:spTgt spid="2097214"/>
                                        </p:tgtEl>
                                      </p:cBhvr>
                                    </p:animEffect>
                                  </p:childTnLst>
                                </p:cTn>
                              </p:par>
                              <p:par>
                                <p:cTn id="11" presetID="10" presetClass="entr" presetSubtype="0" fill="hold" nodeType="withEffect">
                                  <p:stCondLst>
                                    <p:cond delay="0"/>
                                  </p:stCondLst>
                                  <p:childTnLst>
                                    <p:set>
                                      <p:cBhvr>
                                        <p:cTn id="12" dur="1" fill="hold">
                                          <p:stCondLst>
                                            <p:cond delay="0"/>
                                          </p:stCondLst>
                                        </p:cTn>
                                        <p:tgtEl>
                                          <p:spTgt spid="2097215"/>
                                        </p:tgtEl>
                                        <p:attrNameLst>
                                          <p:attrName>style.visibility</p:attrName>
                                        </p:attrNameLst>
                                      </p:cBhvr>
                                      <p:to>
                                        <p:strVal val="visible"/>
                                      </p:to>
                                    </p:set>
                                    <p:animEffect transition="in" filter="fade">
                                      <p:cBhvr>
                                        <p:cTn id="13" dur="500"/>
                                        <p:tgtEl>
                                          <p:spTgt spid="2097215"/>
                                        </p:tgtEl>
                                      </p:cBhvr>
                                    </p:animEffect>
                                  </p:childTnLst>
                                </p:cTn>
                              </p:par>
                              <p:par>
                                <p:cTn id="14" presetID="10" presetClass="entr" presetSubtype="0" fill="hold" nodeType="withEffect">
                                  <p:stCondLst>
                                    <p:cond delay="0"/>
                                  </p:stCondLst>
                                  <p:childTnLst>
                                    <p:set>
                                      <p:cBhvr>
                                        <p:cTn id="15" dur="1" fill="hold">
                                          <p:stCondLst>
                                            <p:cond delay="0"/>
                                          </p:stCondLst>
                                        </p:cTn>
                                        <p:tgtEl>
                                          <p:spTgt spid="2097216"/>
                                        </p:tgtEl>
                                        <p:attrNameLst>
                                          <p:attrName>style.visibility</p:attrName>
                                        </p:attrNameLst>
                                      </p:cBhvr>
                                      <p:to>
                                        <p:strVal val="visible"/>
                                      </p:to>
                                    </p:set>
                                    <p:animEffect transition="in" filter="fade">
                                      <p:cBhvr>
                                        <p:cTn id="16" dur="500"/>
                                        <p:tgtEl>
                                          <p:spTgt spid="2097216"/>
                                        </p:tgtEl>
                                      </p:cBhvr>
                                    </p:animEffect>
                                  </p:childTnLst>
                                </p:cTn>
                              </p:par>
                              <p:par>
                                <p:cTn id="17" presetID="10" presetClass="entr" presetSubtype="0" fill="hold" nodeType="withEffect">
                                  <p:stCondLst>
                                    <p:cond delay="0"/>
                                  </p:stCondLst>
                                  <p:childTnLst>
                                    <p:set>
                                      <p:cBhvr>
                                        <p:cTn id="18" dur="1" fill="hold">
                                          <p:stCondLst>
                                            <p:cond delay="0"/>
                                          </p:stCondLst>
                                        </p:cTn>
                                        <p:tgtEl>
                                          <p:spTgt spid="2097217"/>
                                        </p:tgtEl>
                                        <p:attrNameLst>
                                          <p:attrName>style.visibility</p:attrName>
                                        </p:attrNameLst>
                                      </p:cBhvr>
                                      <p:to>
                                        <p:strVal val="visible"/>
                                      </p:to>
                                    </p:set>
                                    <p:animEffect transition="in" filter="fade">
                                      <p:cBhvr>
                                        <p:cTn id="19" dur="500"/>
                                        <p:tgtEl>
                                          <p:spTgt spid="2097217"/>
                                        </p:tgtEl>
                                      </p:cBhvr>
                                    </p:animEffect>
                                  </p:childTnLst>
                                </p:cTn>
                              </p:par>
                              <p:par>
                                <p:cTn id="20" presetID="10" presetClass="entr" presetSubtype="0" fill="hold" nodeType="withEffect">
                                  <p:stCondLst>
                                    <p:cond delay="0"/>
                                  </p:stCondLst>
                                  <p:childTnLst>
                                    <p:set>
                                      <p:cBhvr>
                                        <p:cTn id="21" dur="1" fill="hold">
                                          <p:stCondLst>
                                            <p:cond delay="0"/>
                                          </p:stCondLst>
                                        </p:cTn>
                                        <p:tgtEl>
                                          <p:spTgt spid="2097218"/>
                                        </p:tgtEl>
                                        <p:attrNameLst>
                                          <p:attrName>style.visibility</p:attrName>
                                        </p:attrNameLst>
                                      </p:cBhvr>
                                      <p:to>
                                        <p:strVal val="visible"/>
                                      </p:to>
                                    </p:set>
                                    <p:animEffect transition="in" filter="fade">
                                      <p:cBhvr>
                                        <p:cTn id="22" dur="500"/>
                                        <p:tgtEl>
                                          <p:spTgt spid="2097218"/>
                                        </p:tgtEl>
                                      </p:cBhvr>
                                    </p:animEffect>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48701"/>
                                        </p:tgtEl>
                                        <p:attrNameLst>
                                          <p:attrName>style.visibility</p:attrName>
                                        </p:attrNameLst>
                                      </p:cBhvr>
                                      <p:to>
                                        <p:strVal val="visible"/>
                                      </p:to>
                                    </p:set>
                                    <p:anim calcmode="lin" valueType="num">
                                      <p:cBhvr>
                                        <p:cTn id="26" dur="500" fill="hold"/>
                                        <p:tgtEl>
                                          <p:spTgt spid="104870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48701"/>
                                        </p:tgtEl>
                                        <p:attrNameLst>
                                          <p:attrName>ppt_y</p:attrName>
                                        </p:attrNameLst>
                                      </p:cBhvr>
                                      <p:tavLst>
                                        <p:tav tm="0">
                                          <p:val>
                                            <p:strVal val="#ppt_y"/>
                                          </p:val>
                                        </p:tav>
                                        <p:tav tm="100000">
                                          <p:val>
                                            <p:strVal val="#ppt_y"/>
                                          </p:val>
                                        </p:tav>
                                      </p:tavLst>
                                    </p:anim>
                                    <p:anim calcmode="lin" valueType="num">
                                      <p:cBhvr>
                                        <p:cTn id="28" dur="500" fill="hold"/>
                                        <p:tgtEl>
                                          <p:spTgt spid="104870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4870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48701"/>
                                        </p:tgtEl>
                                      </p:cBhvr>
                                    </p:animEffect>
                                  </p:childTnLst>
                                </p:cTn>
                              </p:par>
                            </p:childTnLst>
                          </p:cTn>
                        </p:par>
                        <p:par>
                          <p:cTn id="31" fill="hold">
                            <p:stCondLst>
                              <p:cond delay="750"/>
                            </p:stCondLst>
                            <p:childTnLst>
                              <p:par>
                                <p:cTn id="32" presetID="49" presetClass="entr" presetSubtype="0" decel="100000" fill="hold" nodeType="afterEffect">
                                  <p:stCondLst>
                                    <p:cond delay="0"/>
                                  </p:stCondLst>
                                  <p:childTnLst>
                                    <p:set>
                                      <p:cBhvr>
                                        <p:cTn id="33" dur="1" fill="hold">
                                          <p:stCondLst>
                                            <p:cond delay="0"/>
                                          </p:stCondLst>
                                        </p:cTn>
                                        <p:tgtEl>
                                          <p:spTgt spid="3145749"/>
                                        </p:tgtEl>
                                        <p:attrNameLst>
                                          <p:attrName>style.visibility</p:attrName>
                                        </p:attrNameLst>
                                      </p:cBhvr>
                                      <p:to>
                                        <p:strVal val="visible"/>
                                      </p:to>
                                    </p:set>
                                    <p:anim calcmode="lin" valueType="num">
                                      <p:cBhvr>
                                        <p:cTn id="34" dur="500" fill="hold"/>
                                        <p:tgtEl>
                                          <p:spTgt spid="3145749"/>
                                        </p:tgtEl>
                                        <p:attrNameLst>
                                          <p:attrName>ppt_w</p:attrName>
                                        </p:attrNameLst>
                                      </p:cBhvr>
                                      <p:tavLst>
                                        <p:tav tm="0">
                                          <p:val>
                                            <p:fltVal val="0.0"/>
                                          </p:val>
                                        </p:tav>
                                        <p:tav tm="100000">
                                          <p:val>
                                            <p:strVal val="#ppt_w"/>
                                          </p:val>
                                        </p:tav>
                                      </p:tavLst>
                                    </p:anim>
                                    <p:anim calcmode="lin" valueType="num">
                                      <p:cBhvr>
                                        <p:cTn id="35" dur="500" fill="hold"/>
                                        <p:tgtEl>
                                          <p:spTgt spid="3145749"/>
                                        </p:tgtEl>
                                        <p:attrNameLst>
                                          <p:attrName>ppt_h</p:attrName>
                                        </p:attrNameLst>
                                      </p:cBhvr>
                                      <p:tavLst>
                                        <p:tav tm="0">
                                          <p:val>
                                            <p:fltVal val="0.0"/>
                                          </p:val>
                                        </p:tav>
                                        <p:tav tm="100000">
                                          <p:val>
                                            <p:strVal val="#ppt_h"/>
                                          </p:val>
                                        </p:tav>
                                      </p:tavLst>
                                    </p:anim>
                                    <p:anim calcmode="lin" valueType="num">
                                      <p:cBhvr>
                                        <p:cTn id="36" dur="500" fill="hold"/>
                                        <p:tgtEl>
                                          <p:spTgt spid="3145749"/>
                                        </p:tgtEl>
                                        <p:attrNameLst>
                                          <p:attrName>style.rotation</p:attrName>
                                        </p:attrNameLst>
                                      </p:cBhvr>
                                      <p:tavLst>
                                        <p:tav tm="0">
                                          <p:val>
                                            <p:fltVal val="360.0"/>
                                          </p:val>
                                        </p:tav>
                                        <p:tav tm="100000">
                                          <p:val>
                                            <p:fltVal val="0.0"/>
                                          </p:val>
                                        </p:tav>
                                      </p:tavLst>
                                    </p:anim>
                                    <p:animEffect transition="in" filter="fade">
                                      <p:cBhvr>
                                        <p:cTn id="37" dur="500"/>
                                        <p:tgtEl>
                                          <p:spTgt spid="3145749"/>
                                        </p:tgtEl>
                                      </p:cBhvr>
                                    </p:animEffect>
                                  </p:childTnLst>
                                </p:cTn>
                              </p:par>
                            </p:childTnLst>
                          </p:cTn>
                        </p:par>
                        <p:par>
                          <p:cTn id="38" fill="hold">
                            <p:stCondLst>
                              <p:cond delay="1250"/>
                            </p:stCondLst>
                            <p:childTnLst>
                              <p:par>
                                <p:cTn id="39" presetID="22" presetClass="entr" presetSubtype="4" fill="hold" grpId="0" nodeType="afterEffect">
                                  <p:stCondLst>
                                    <p:cond delay="0"/>
                                  </p:stCondLst>
                                  <p:childTnLst>
                                    <p:set>
                                      <p:cBhvr>
                                        <p:cTn id="40" dur="1" fill="hold">
                                          <p:stCondLst>
                                            <p:cond delay="0"/>
                                          </p:stCondLst>
                                        </p:cTn>
                                        <p:tgtEl>
                                          <p:spTgt spid="1048702"/>
                                        </p:tgtEl>
                                        <p:attrNameLst>
                                          <p:attrName>style.visibility</p:attrName>
                                        </p:attrNameLst>
                                      </p:cBhvr>
                                      <p:to>
                                        <p:strVal val="visible"/>
                                      </p:to>
                                    </p:set>
                                    <p:animEffect transition="in" filter="wipe(down)">
                                      <p:cBhvr>
                                        <p:cTn id="41" dur="500"/>
                                        <p:tgtEl>
                                          <p:spTgt spid="1048702"/>
                                        </p:tgtEl>
                                      </p:cBhvr>
                                    </p:animEffect>
                                  </p:childTnLst>
                                </p:cTn>
                              </p:par>
                            </p:childTnLst>
                          </p:cTn>
                        </p:par>
                        <p:par>
                          <p:cTn id="42" fill="hold">
                            <p:stCondLst>
                              <p:cond delay="175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048703">
                                            <p:txEl>
                                              <p:pRg st="0" end="0"/>
                                            </p:txEl>
                                          </p:spTgt>
                                        </p:tgtEl>
                                        <p:attrNameLst>
                                          <p:attrName>style.visibility</p:attrName>
                                        </p:attrNameLst>
                                      </p:cBhvr>
                                      <p:to>
                                        <p:strVal val="visible"/>
                                      </p:to>
                                    </p:set>
                                    <p:anim calcmode="lin" valueType="num">
                                      <p:cBhvr>
                                        <p:cTn id="45" dur="250" fill="hold"/>
                                        <p:tgtEl>
                                          <p:spTgt spid="104870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250" fill="hold"/>
                                        <p:tgtEl>
                                          <p:spTgt spid="1048703">
                                            <p:txEl>
                                              <p:pRg st="0" end="0"/>
                                            </p:txEl>
                                          </p:spTgt>
                                        </p:tgtEl>
                                        <p:attrNameLst>
                                          <p:attrName>ppt_y</p:attrName>
                                        </p:attrNameLst>
                                      </p:cBhvr>
                                      <p:tavLst>
                                        <p:tav tm="0">
                                          <p:val>
                                            <p:strVal val="#ppt_y"/>
                                          </p:val>
                                        </p:tav>
                                        <p:tav tm="100000">
                                          <p:val>
                                            <p:strVal val="#ppt_y"/>
                                          </p:val>
                                        </p:tav>
                                      </p:tavLst>
                                    </p:anim>
                                    <p:anim calcmode="lin" valueType="num">
                                      <p:cBhvr>
                                        <p:cTn id="47" dur="250" fill="hold"/>
                                        <p:tgtEl>
                                          <p:spTgt spid="104870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250" fill="hold"/>
                                        <p:tgtEl>
                                          <p:spTgt spid="104870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250" tmFilter="0,0; .5, 1; 1, 1"/>
                                        <p:tgtEl>
                                          <p:spTgt spid="1048703">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grpId="0" nodeType="clickEffect">
                                  <p:stCondLst>
                                    <p:cond delay="0"/>
                                  </p:stCondLst>
                                  <p:iterate type="lt">
                                    <p:tmPct val="10000"/>
                                  </p:iterate>
                                  <p:childTnLst>
                                    <p:set>
                                      <p:cBhvr>
                                        <p:cTn id="53" dur="1" fill="hold">
                                          <p:stCondLst>
                                            <p:cond delay="0"/>
                                          </p:stCondLst>
                                        </p:cTn>
                                        <p:tgtEl>
                                          <p:spTgt spid="1048703">
                                            <p:txEl>
                                              <p:pRg st="1" end="1"/>
                                            </p:txEl>
                                          </p:spTgt>
                                        </p:tgtEl>
                                        <p:attrNameLst>
                                          <p:attrName>style.visibility</p:attrName>
                                        </p:attrNameLst>
                                      </p:cBhvr>
                                      <p:to>
                                        <p:strVal val="visible"/>
                                      </p:to>
                                    </p:set>
                                    <p:anim calcmode="lin" valueType="num">
                                      <p:cBhvr>
                                        <p:cTn id="54" dur="250" fill="hold"/>
                                        <p:tgtEl>
                                          <p:spTgt spid="104870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1048703">
                                            <p:txEl>
                                              <p:pRg st="1" end="1"/>
                                            </p:txEl>
                                          </p:spTgt>
                                        </p:tgtEl>
                                        <p:attrNameLst>
                                          <p:attrName>ppt_y</p:attrName>
                                        </p:attrNameLst>
                                      </p:cBhvr>
                                      <p:tavLst>
                                        <p:tav tm="0">
                                          <p:val>
                                            <p:strVal val="#ppt_y"/>
                                          </p:val>
                                        </p:tav>
                                        <p:tav tm="100000">
                                          <p:val>
                                            <p:strVal val="#ppt_y"/>
                                          </p:val>
                                        </p:tav>
                                      </p:tavLst>
                                    </p:anim>
                                    <p:anim calcmode="lin" valueType="num">
                                      <p:cBhvr>
                                        <p:cTn id="56" dur="250" fill="hold"/>
                                        <p:tgtEl>
                                          <p:spTgt spid="104870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104870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1048703">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1" presetClass="entr" presetSubtype="0" fill="hold" grpId="0" nodeType="clickEffect">
                                  <p:stCondLst>
                                    <p:cond delay="0"/>
                                  </p:stCondLst>
                                  <p:iterate type="lt">
                                    <p:tmPct val="10000"/>
                                  </p:iterate>
                                  <p:childTnLst>
                                    <p:set>
                                      <p:cBhvr>
                                        <p:cTn id="62" dur="1" fill="hold">
                                          <p:stCondLst>
                                            <p:cond delay="0"/>
                                          </p:stCondLst>
                                        </p:cTn>
                                        <p:tgtEl>
                                          <p:spTgt spid="1048704">
                                            <p:txEl>
                                              <p:pRg st="0" end="0"/>
                                            </p:txEl>
                                          </p:spTgt>
                                        </p:tgtEl>
                                        <p:attrNameLst>
                                          <p:attrName>style.visibility</p:attrName>
                                        </p:attrNameLst>
                                      </p:cBhvr>
                                      <p:to>
                                        <p:strVal val="visible"/>
                                      </p:to>
                                    </p:set>
                                    <p:anim calcmode="lin" valueType="num">
                                      <p:cBhvr>
                                        <p:cTn id="63" dur="250" fill="hold"/>
                                        <p:tgtEl>
                                          <p:spTgt spid="104870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1048704">
                                            <p:txEl>
                                              <p:pRg st="0" end="0"/>
                                            </p:txEl>
                                          </p:spTgt>
                                        </p:tgtEl>
                                        <p:attrNameLst>
                                          <p:attrName>ppt_y</p:attrName>
                                        </p:attrNameLst>
                                      </p:cBhvr>
                                      <p:tavLst>
                                        <p:tav tm="0">
                                          <p:val>
                                            <p:strVal val="#ppt_y"/>
                                          </p:val>
                                        </p:tav>
                                        <p:tav tm="100000">
                                          <p:val>
                                            <p:strVal val="#ppt_y"/>
                                          </p:val>
                                        </p:tav>
                                      </p:tavLst>
                                    </p:anim>
                                    <p:anim calcmode="lin" valueType="num">
                                      <p:cBhvr>
                                        <p:cTn id="65" dur="250" fill="hold"/>
                                        <p:tgtEl>
                                          <p:spTgt spid="104870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104870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1048704">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1" presetClass="entr" presetSubtype="0" fill="hold" grpId="0" nodeType="clickEffect">
                                  <p:stCondLst>
                                    <p:cond delay="0"/>
                                  </p:stCondLst>
                                  <p:iterate type="lt">
                                    <p:tmPct val="10000"/>
                                  </p:iterate>
                                  <p:childTnLst>
                                    <p:set>
                                      <p:cBhvr>
                                        <p:cTn id="71" dur="1" fill="hold">
                                          <p:stCondLst>
                                            <p:cond delay="0"/>
                                          </p:stCondLst>
                                        </p:cTn>
                                        <p:tgtEl>
                                          <p:spTgt spid="1048704">
                                            <p:txEl>
                                              <p:pRg st="1" end="1"/>
                                            </p:txEl>
                                          </p:spTgt>
                                        </p:tgtEl>
                                        <p:attrNameLst>
                                          <p:attrName>style.visibility</p:attrName>
                                        </p:attrNameLst>
                                      </p:cBhvr>
                                      <p:to>
                                        <p:strVal val="visible"/>
                                      </p:to>
                                    </p:set>
                                    <p:anim calcmode="lin" valueType="num">
                                      <p:cBhvr>
                                        <p:cTn id="72" dur="250" fill="hold"/>
                                        <p:tgtEl>
                                          <p:spTgt spid="104870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048704">
                                            <p:txEl>
                                              <p:pRg st="1" end="1"/>
                                            </p:txEl>
                                          </p:spTgt>
                                        </p:tgtEl>
                                        <p:attrNameLst>
                                          <p:attrName>ppt_y</p:attrName>
                                        </p:attrNameLst>
                                      </p:cBhvr>
                                      <p:tavLst>
                                        <p:tav tm="0">
                                          <p:val>
                                            <p:strVal val="#ppt_y"/>
                                          </p:val>
                                        </p:tav>
                                        <p:tav tm="100000">
                                          <p:val>
                                            <p:strVal val="#ppt_y"/>
                                          </p:val>
                                        </p:tav>
                                      </p:tavLst>
                                    </p:anim>
                                    <p:anim calcmode="lin" valueType="num">
                                      <p:cBhvr>
                                        <p:cTn id="74" dur="250" fill="hold"/>
                                        <p:tgtEl>
                                          <p:spTgt spid="104870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04870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048704">
                                            <p:txEl>
                                              <p:pRg st="1" end="1"/>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41" presetClass="entr" presetSubtype="0" fill="hold" grpId="0" nodeType="clickEffect">
                                  <p:stCondLst>
                                    <p:cond delay="0"/>
                                  </p:stCondLst>
                                  <p:iterate type="lt">
                                    <p:tmPct val="10000"/>
                                  </p:iterate>
                                  <p:childTnLst>
                                    <p:set>
                                      <p:cBhvr>
                                        <p:cTn id="80" dur="1" fill="hold">
                                          <p:stCondLst>
                                            <p:cond delay="0"/>
                                          </p:stCondLst>
                                        </p:cTn>
                                        <p:tgtEl>
                                          <p:spTgt spid="1"/>
                                        </p:tgtEl>
                                        <p:attrNameLst>
                                          <p:attrName>style.visibility</p:attrName>
                                        </p:attrNameLst>
                                      </p:cBhvr>
                                      <p:to>
                                        <p:strVal val="visible"/>
                                      </p:to>
                                    </p:set>
                                    <p:anim calcmode="lin" valueType="num">
                                      <p:cBhvr>
                                        <p:cTn id="81" dur="500" fill="hold"/>
                                        <p:tgtEl>
                                          <p:spTgt spid="1"/>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
                                        </p:tgtEl>
                                        <p:attrNameLst>
                                          <p:attrName>ppt_y</p:attrName>
                                        </p:attrNameLst>
                                      </p:cBhvr>
                                      <p:tavLst>
                                        <p:tav tm="0">
                                          <p:val>
                                            <p:strVal val="#ppt_y"/>
                                          </p:val>
                                        </p:tav>
                                        <p:tav tm="100000">
                                          <p:val>
                                            <p:strVal val="#ppt_y"/>
                                          </p:val>
                                        </p:tav>
                                      </p:tavLst>
                                    </p:anim>
                                    <p:anim calcmode="lin" valueType="num">
                                      <p:cBhvr>
                                        <p:cTn id="83" dur="500" fill="hold"/>
                                        <p:tgtEl>
                                          <p:spTgt spid="1"/>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1" grpId="0"/>
      <p:bldP spid="1048702" grpId="0"/>
      <p:bldP spid="1048703" grpId="0" uiExpand="1" build="p"/>
      <p:bldP spid="1048704" grpId="0" uiExpand="1" build="p"/>
      <p:bldP spid="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8" name=""/>
        <p:cNvGrpSpPr/>
        <p:nvPr/>
      </p:nvGrpSpPr>
      <p:grpSpPr>
        <a:xfrm>
          <a:off x="0" y="0"/>
          <a:ext cx="0" cy="0"/>
          <a:chOff x="0" y="0"/>
          <a:chExt cx="0" cy="0"/>
        </a:xfrm>
      </p:grpSpPr>
      <p:grpSp>
        <p:nvGrpSpPr>
          <p:cNvPr id="59" name="组合 9"/>
          <p:cNvGrpSpPr/>
          <p:nvPr/>
        </p:nvGrpSpPr>
        <p:grpSpPr>
          <a:xfrm>
            <a:off x="5658359" y="1762760"/>
            <a:ext cx="3244341" cy="1273175"/>
            <a:chOff x="6388221" y="2893637"/>
            <a:chExt cx="3034197" cy="1273020"/>
          </a:xfrm>
        </p:grpSpPr>
        <p:cxnSp>
          <p:nvCxnSpPr>
            <p:cNvPr id="3145730" name="MH_Other_1"/>
            <p:cNvCxnSpPr/>
            <p:nvPr>
              <p:custDataLst>
                <p:tags r:id="rId1"/>
              </p:custDataLst>
            </p:nvPr>
          </p:nvCxnSpPr>
          <p:spPr>
            <a:xfrm>
              <a:off x="6444756" y="2893637"/>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1" name="MH_Other_2"/>
            <p:cNvCxnSpPr/>
            <p:nvPr>
              <p:custDataLst>
                <p:tags r:id="rId2"/>
              </p:custDataLst>
            </p:nvPr>
          </p:nvCxnSpPr>
          <p:spPr>
            <a:xfrm flipV="1">
              <a:off x="6444756"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45732" name="MH_Other_3"/>
            <p:cNvCxnSpPr/>
            <p:nvPr>
              <p:custDataLst>
                <p:tags r:id="rId3"/>
              </p:custDataLst>
            </p:nvPr>
          </p:nvCxnSpPr>
          <p:spPr>
            <a:xfrm>
              <a:off x="6444756" y="4166652"/>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3" name="MH_Other_4"/>
            <p:cNvCxnSpPr/>
            <p:nvPr>
              <p:custDataLst>
                <p:tags r:id="rId4"/>
              </p:custDataLst>
            </p:nvPr>
          </p:nvCxnSpPr>
          <p:spPr>
            <a:xfrm flipV="1">
              <a:off x="9422418"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48617" name="MH_Text_1"/>
            <p:cNvSpPr txBox="1"/>
            <p:nvPr>
              <p:custDataLst>
                <p:tags r:id="rId5"/>
              </p:custDataLst>
            </p:nvPr>
          </p:nvSpPr>
          <p:spPr>
            <a:xfrm>
              <a:off x="6388221" y="2937123"/>
              <a:ext cx="2787505" cy="1186497"/>
            </a:xfrm>
            <a:prstGeom prst="rect">
              <a:avLst/>
            </a:prstGeom>
            <a:noFill/>
          </p:spPr>
          <p:txBody>
            <a:bodyPr wrap="square" rtlCol="0" anchor="ctr" anchorCtr="0">
              <a:noAutofit/>
            </a:bodyPr>
            <a:p>
              <a:pPr algn="ctr">
                <a:lnSpc>
                  <a:spcPct val="150000"/>
                </a:lnSpc>
              </a:pPr>
              <a:r>
                <a:rPr lang="en-US" altLang="zh-CN" sz="2400" dirty="0"/>
                <a:t>  </a:t>
              </a:r>
              <a:r>
                <a:rPr lang="zh-CN" sz="2400" dirty="0">
                  <a:latin typeface="微软雅黑" panose="020B0503020204020204" pitchFamily="34" charset="-122"/>
                  <a:ea typeface="微软雅黑" panose="020B0503020204020204" pitchFamily="34" charset="-122"/>
                  <a:cs typeface="微软雅黑" panose="020B0503020204020204" pitchFamily="34" charset="-122"/>
                </a:rPr>
                <a:t>一等奖</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1500</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绩点要求 </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 4.0</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0" name="组合 12"/>
          <p:cNvGrpSpPr/>
          <p:nvPr/>
        </p:nvGrpSpPr>
        <p:grpSpPr>
          <a:xfrm>
            <a:off x="2145271" y="2444407"/>
            <a:ext cx="2776868" cy="2362701"/>
            <a:chOff x="2145271" y="2444407"/>
            <a:chExt cx="2776868" cy="2362701"/>
          </a:xfrm>
        </p:grpSpPr>
        <p:pic>
          <p:nvPicPr>
            <p:cNvPr id="2097178" name="图片 38"/>
            <p:cNvPicPr>
              <a:picLocks noChangeAspect="1"/>
            </p:cNvPicPr>
            <p:nvPr/>
          </p:nvPicPr>
          <p:blipFill>
            <a:blip r:embed="rId6">
              <a:duotone>
                <a:schemeClr val="accent2">
                  <a:shade val="45000"/>
                  <a:satMod val="135000"/>
                </a:schemeClr>
                <a:prstClr val="white"/>
              </a:duotone>
            </a:blip>
            <a:stretch>
              <a:fillRect/>
            </a:stretch>
          </p:blipFill>
          <p:spPr>
            <a:xfrm rot="17744825">
              <a:off x="2469499" y="2120179"/>
              <a:ext cx="1112707" cy="1761163"/>
            </a:xfrm>
            <a:prstGeom prst="rect">
              <a:avLst/>
            </a:prstGeom>
          </p:spPr>
        </p:pic>
        <p:pic>
          <p:nvPicPr>
            <p:cNvPr id="2097179" name="图片 40"/>
            <p:cNvPicPr>
              <a:picLocks noChangeAspect="1"/>
            </p:cNvPicPr>
            <p:nvPr/>
          </p:nvPicPr>
          <p:blipFill>
            <a:blip r:embed="rId6">
              <a:duotone>
                <a:schemeClr val="accent2">
                  <a:shade val="45000"/>
                  <a:satMod val="135000"/>
                </a:schemeClr>
                <a:prstClr val="white"/>
              </a:duotone>
            </a:blip>
            <a:stretch>
              <a:fillRect/>
            </a:stretch>
          </p:blipFill>
          <p:spPr>
            <a:xfrm rot="6734859">
              <a:off x="3501360" y="3386329"/>
              <a:ext cx="1080395" cy="1761163"/>
            </a:xfrm>
            <a:prstGeom prst="rect">
              <a:avLst/>
            </a:prstGeom>
          </p:spPr>
        </p:pic>
      </p:grpSp>
      <p:grpSp>
        <p:nvGrpSpPr>
          <p:cNvPr id="61" name="组合 11"/>
          <p:cNvGrpSpPr/>
          <p:nvPr/>
        </p:nvGrpSpPr>
        <p:grpSpPr>
          <a:xfrm>
            <a:off x="2669875" y="2012614"/>
            <a:ext cx="1721836" cy="3267297"/>
            <a:chOff x="2669875" y="2012614"/>
            <a:chExt cx="1721836" cy="3267297"/>
          </a:xfrm>
        </p:grpSpPr>
        <p:pic>
          <p:nvPicPr>
            <p:cNvPr id="2097180" name="图片 37"/>
            <p:cNvPicPr>
              <a:picLocks noChangeAspect="1"/>
            </p:cNvPicPr>
            <p:nvPr/>
          </p:nvPicPr>
          <p:blipFill>
            <a:blip r:embed="rId6">
              <a:duotone>
                <a:schemeClr val="accent4">
                  <a:shade val="45000"/>
                  <a:satMod val="135000"/>
                </a:schemeClr>
                <a:prstClr val="white"/>
              </a:duotone>
            </a:blip>
            <a:stretch>
              <a:fillRect/>
            </a:stretch>
          </p:blipFill>
          <p:spPr>
            <a:xfrm>
              <a:off x="3372426" y="2012614"/>
              <a:ext cx="1019285" cy="1761164"/>
            </a:xfrm>
            <a:prstGeom prst="rect">
              <a:avLst/>
            </a:prstGeom>
          </p:spPr>
        </p:pic>
        <p:pic>
          <p:nvPicPr>
            <p:cNvPr id="2097181" name="图片 41"/>
            <p:cNvPicPr>
              <a:picLocks noChangeAspect="1"/>
            </p:cNvPicPr>
            <p:nvPr/>
          </p:nvPicPr>
          <p:blipFill>
            <a:blip r:embed="rId6">
              <a:duotone>
                <a:schemeClr val="accent4">
                  <a:shade val="45000"/>
                  <a:satMod val="135000"/>
                </a:schemeClr>
                <a:prstClr val="white"/>
              </a:duotone>
            </a:blip>
            <a:stretch>
              <a:fillRect/>
            </a:stretch>
          </p:blipFill>
          <p:spPr>
            <a:xfrm rot="13374121" flipH="1">
              <a:off x="2669875" y="3518747"/>
              <a:ext cx="942377" cy="1761164"/>
            </a:xfrm>
            <a:prstGeom prst="rect">
              <a:avLst/>
            </a:prstGeom>
          </p:spPr>
        </p:pic>
      </p:grpSp>
      <p:grpSp>
        <p:nvGrpSpPr>
          <p:cNvPr id="62" name="组合 13"/>
          <p:cNvGrpSpPr/>
          <p:nvPr/>
        </p:nvGrpSpPr>
        <p:grpSpPr>
          <a:xfrm>
            <a:off x="1789430" y="3061005"/>
            <a:ext cx="3361322" cy="1261439"/>
            <a:chOff x="1789430" y="3061005"/>
            <a:chExt cx="3361322" cy="1261439"/>
          </a:xfrm>
        </p:grpSpPr>
        <p:pic>
          <p:nvPicPr>
            <p:cNvPr id="2097182" name="图片 39"/>
            <p:cNvPicPr>
              <a:picLocks noChangeAspect="1"/>
            </p:cNvPicPr>
            <p:nvPr/>
          </p:nvPicPr>
          <p:blipFill>
            <a:blip r:embed="rId6"/>
            <a:stretch>
              <a:fillRect/>
            </a:stretch>
          </p:blipFill>
          <p:spPr>
            <a:xfrm rot="3389928">
              <a:off x="3729973" y="2720621"/>
              <a:ext cx="1080395" cy="1761163"/>
            </a:xfrm>
            <a:prstGeom prst="rect">
              <a:avLst/>
            </a:prstGeom>
          </p:spPr>
        </p:pic>
        <p:pic>
          <p:nvPicPr>
            <p:cNvPr id="2097183" name="图片 42"/>
            <p:cNvPicPr>
              <a:picLocks noChangeAspect="1"/>
            </p:cNvPicPr>
            <p:nvPr/>
          </p:nvPicPr>
          <p:blipFill>
            <a:blip r:embed="rId6"/>
            <a:stretch>
              <a:fillRect/>
            </a:stretch>
          </p:blipFill>
          <p:spPr>
            <a:xfrm rot="17297874" flipH="1">
              <a:off x="2129814" y="2901665"/>
              <a:ext cx="1080395" cy="1761163"/>
            </a:xfrm>
            <a:prstGeom prst="rect">
              <a:avLst/>
            </a:prstGeom>
          </p:spPr>
        </p:pic>
      </p:grpSp>
      <p:sp>
        <p:nvSpPr>
          <p:cNvPr id="1048618" name="PA_椭圆 1"/>
          <p:cNvSpPr/>
          <p:nvPr>
            <p:custDataLst>
              <p:tags r:id="rId7"/>
            </p:custDataLst>
          </p:nvPr>
        </p:nvSpPr>
        <p:spPr bwMode="auto">
          <a:xfrm>
            <a:off x="2864503" y="3104986"/>
            <a:ext cx="1353065" cy="1353065"/>
          </a:xfrm>
          <a:prstGeom prst="ellipse">
            <a:avLst/>
          </a:prstGeom>
          <a:solidFill>
            <a:schemeClr val="bg1"/>
          </a:solidFill>
          <a:ln w="57150">
            <a:solidFill>
              <a:schemeClr val="bg1"/>
            </a:solidFill>
            <a:round/>
          </a:ln>
        </p:spPr>
        <p:txBody>
          <a:bodyPr rot="0" spcFirstLastPara="0" vert="horz" wrap="none" lIns="91440" tIns="45720" rIns="91440" bIns="45720" anchor="ctr" anchorCtr="1" forceAA="0" compatLnSpc="1">
            <a:noAutofit/>
          </a:bodyPr>
          <a:p>
            <a:pPr algn="ctr"/>
            <a:r>
              <a:rPr lang="en-US" altLang="zh-CN" sz="7200" dirty="0">
                <a:solidFill>
                  <a:schemeClr val="accent4">
                    <a:lumMod val="75000"/>
                  </a:schemeClr>
                </a:solidFill>
                <a:latin typeface="微软雅黑" panose="020B0503020204020204" pitchFamily="34" charset="-122"/>
                <a:ea typeface="微软雅黑" panose="020B0503020204020204" pitchFamily="34" charset="-122"/>
                <a:cs typeface="Arial" panose="020B0604020202020204" pitchFamily="34" charset="0"/>
              </a:rPr>
              <a:t>1</a:t>
            </a:r>
            <a:endParaRPr lang="en-US" altLang="zh-CN" sz="7200" dirty="0">
              <a:solidFill>
                <a:schemeClr val="accent4">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48620" name="文本框 44"/>
          <p:cNvSpPr txBox="1"/>
          <p:nvPr/>
        </p:nvSpPr>
        <p:spPr>
          <a:xfrm>
            <a:off x="941070" y="400050"/>
            <a:ext cx="10616565" cy="1198880"/>
          </a:xfrm>
          <a:prstGeom prst="rect">
            <a:avLst/>
          </a:prstGeom>
          <a:noFill/>
        </p:spPr>
        <p:txBody>
          <a:bodyPr wrap="square" rtlCol="0">
            <a:spAutoFit/>
          </a:bodyPr>
          <a:p>
            <a:pPr algn="ctr"/>
            <a:r>
              <a:rPr lang="zh-CN" altLang="en-US" sz="7200" dirty="0">
                <a:solidFill>
                  <a:srgbClr val="55B577"/>
                </a:solidFill>
                <a:latin typeface="微软雅黑" panose="020B0503020204020204" pitchFamily="34" charset="-122"/>
                <a:ea typeface="微软雅黑" panose="020B0503020204020204" pitchFamily="34" charset="-122"/>
              </a:rPr>
              <a:t>先看看优秀学生奖学金</a:t>
            </a:r>
            <a:endParaRPr lang="zh-CN" altLang="en-US" sz="7200" dirty="0">
              <a:solidFill>
                <a:srgbClr val="55B577"/>
              </a:solidFill>
              <a:latin typeface="微软雅黑" panose="020B0503020204020204" pitchFamily="34" charset="-122"/>
              <a:ea typeface="微软雅黑" panose="020B0503020204020204" pitchFamily="34" charset="-122"/>
            </a:endParaRPr>
          </a:p>
        </p:txBody>
      </p:sp>
      <p:grpSp>
        <p:nvGrpSpPr>
          <p:cNvPr id="63" name="组合 45"/>
          <p:cNvGrpSpPr/>
          <p:nvPr/>
        </p:nvGrpSpPr>
        <p:grpSpPr>
          <a:xfrm>
            <a:off x="7149063" y="3296154"/>
            <a:ext cx="2977662" cy="1273020"/>
            <a:chOff x="6444756" y="2893637"/>
            <a:chExt cx="2977662" cy="1273020"/>
          </a:xfrm>
        </p:grpSpPr>
        <p:cxnSp>
          <p:nvCxnSpPr>
            <p:cNvPr id="3145734" name="MH_Other_1"/>
            <p:cNvCxnSpPr/>
            <p:nvPr>
              <p:custDataLst>
                <p:tags r:id="rId8"/>
              </p:custDataLst>
            </p:nvPr>
          </p:nvCxnSpPr>
          <p:spPr>
            <a:xfrm>
              <a:off x="6444756" y="2893637"/>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5" name="MH_Other_2"/>
            <p:cNvCxnSpPr/>
            <p:nvPr>
              <p:custDataLst>
                <p:tags r:id="rId9"/>
              </p:custDataLst>
            </p:nvPr>
          </p:nvCxnSpPr>
          <p:spPr>
            <a:xfrm flipV="1">
              <a:off x="6444756"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45736" name="MH_Other_3"/>
            <p:cNvCxnSpPr/>
            <p:nvPr>
              <p:custDataLst>
                <p:tags r:id="rId10"/>
              </p:custDataLst>
            </p:nvPr>
          </p:nvCxnSpPr>
          <p:spPr>
            <a:xfrm>
              <a:off x="6444756" y="4166652"/>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7" name="MH_Other_4"/>
            <p:cNvCxnSpPr/>
            <p:nvPr>
              <p:custDataLst>
                <p:tags r:id="rId11"/>
              </p:custDataLst>
            </p:nvPr>
          </p:nvCxnSpPr>
          <p:spPr>
            <a:xfrm flipV="1">
              <a:off x="9422418"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48621" name="MH_Text_1"/>
            <p:cNvSpPr txBox="1"/>
            <p:nvPr>
              <p:custDataLst>
                <p:tags r:id="rId12"/>
              </p:custDataLst>
            </p:nvPr>
          </p:nvSpPr>
          <p:spPr>
            <a:xfrm>
              <a:off x="6539169" y="2949187"/>
              <a:ext cx="2787505" cy="1186497"/>
            </a:xfrm>
            <a:prstGeom prst="rect">
              <a:avLst/>
            </a:prstGeom>
            <a:noFill/>
          </p:spPr>
          <p:txBody>
            <a:bodyPr wrap="square" rtlCol="0" anchor="ctr" anchorCtr="0">
              <a:normAutofit lnSpcReduction="10000"/>
            </a:bodyPr>
            <a:p>
              <a:pPr>
                <a:lnSpc>
                  <a:spcPct val="150000"/>
                </a:lnSpc>
              </a:pPr>
              <a:r>
                <a:rPr lang="en-US" altLang="zh-CN" sz="2400" dirty="0"/>
                <a:t>  </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二等奖：</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750</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   绩点要求 </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 3.5</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4" name="组合 63"/>
          <p:cNvGrpSpPr/>
          <p:nvPr/>
        </p:nvGrpSpPr>
        <p:grpSpPr>
          <a:xfrm>
            <a:off x="5123470" y="4835575"/>
            <a:ext cx="2977662" cy="1273162"/>
            <a:chOff x="6444756" y="2893637"/>
            <a:chExt cx="2977662" cy="1273162"/>
          </a:xfrm>
        </p:grpSpPr>
        <p:cxnSp>
          <p:nvCxnSpPr>
            <p:cNvPr id="3145738" name="MH_Other_1"/>
            <p:cNvCxnSpPr/>
            <p:nvPr>
              <p:custDataLst>
                <p:tags r:id="rId13"/>
              </p:custDataLst>
            </p:nvPr>
          </p:nvCxnSpPr>
          <p:spPr>
            <a:xfrm>
              <a:off x="6444756" y="2893637"/>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9" name="MH_Other_2"/>
            <p:cNvCxnSpPr/>
            <p:nvPr>
              <p:custDataLst>
                <p:tags r:id="rId14"/>
              </p:custDataLst>
            </p:nvPr>
          </p:nvCxnSpPr>
          <p:spPr>
            <a:xfrm flipV="1">
              <a:off x="6444756"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145740" name="MH_Other_3"/>
            <p:cNvCxnSpPr/>
            <p:nvPr>
              <p:custDataLst>
                <p:tags r:id="rId15"/>
              </p:custDataLst>
            </p:nvPr>
          </p:nvCxnSpPr>
          <p:spPr>
            <a:xfrm>
              <a:off x="6444756" y="4166652"/>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41" name="MH_Other_4"/>
            <p:cNvCxnSpPr/>
            <p:nvPr>
              <p:custDataLst>
                <p:tags r:id="rId16"/>
              </p:custDataLst>
            </p:nvPr>
          </p:nvCxnSpPr>
          <p:spPr>
            <a:xfrm flipV="1">
              <a:off x="9422418"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48622" name="MH_Text_1"/>
            <p:cNvSpPr txBox="1"/>
            <p:nvPr>
              <p:custDataLst>
                <p:tags r:id="rId17"/>
              </p:custDataLst>
            </p:nvPr>
          </p:nvSpPr>
          <p:spPr>
            <a:xfrm>
              <a:off x="6539169" y="2980302"/>
              <a:ext cx="2787505" cy="1186497"/>
            </a:xfrm>
            <a:prstGeom prst="rect">
              <a:avLst/>
            </a:prstGeom>
            <a:noFill/>
          </p:spPr>
          <p:txBody>
            <a:bodyPr wrap="square" rtlCol="0" anchor="ctr" anchorCtr="0">
              <a:noAutofit/>
            </a:bodyPr>
            <a:p>
              <a:pPr>
                <a:lnSpc>
                  <a:spcPct val="150000"/>
                </a:lnSpc>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三等奖：</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400</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   绩点要求</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≥2.5</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Tree>
    <p:custDataLst>
      <p:tags r:id="rId18"/>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20"/>
                                        </p:tgtEl>
                                        <p:attrNameLst>
                                          <p:attrName>style.visibility</p:attrName>
                                        </p:attrNameLst>
                                      </p:cBhvr>
                                      <p:to>
                                        <p:strVal val="visible"/>
                                      </p:to>
                                    </p:set>
                                    <p:anim calcmode="lin" valueType="num">
                                      <p:cBhvr additive="base">
                                        <p:cTn id="7" dur="500" fill="hold"/>
                                        <p:tgtEl>
                                          <p:spTgt spid="1048620"/>
                                        </p:tgtEl>
                                        <p:attrNameLst>
                                          <p:attrName>ppt_x</p:attrName>
                                        </p:attrNameLst>
                                      </p:cBhvr>
                                      <p:tavLst>
                                        <p:tav tm="0">
                                          <p:val>
                                            <p:strVal val="0-#ppt_w/2"/>
                                          </p:val>
                                        </p:tav>
                                        <p:tav tm="100000">
                                          <p:val>
                                            <p:strVal val="#ppt_x"/>
                                          </p:val>
                                        </p:tav>
                                      </p:tavLst>
                                    </p:anim>
                                    <p:anim calcmode="lin" valueType="num">
                                      <p:cBhvr additive="base">
                                        <p:cTn id="8" dur="500" fill="hold"/>
                                        <p:tgtEl>
                                          <p:spTgt spid="1048620"/>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49" presetClass="entr" presetSubtype="0" decel="100000" fill="hold" grpId="0" nodeType="afterEffect">
                                  <p:stCondLst>
                                    <p:cond delay="0"/>
                                  </p:stCondLst>
                                  <p:childTnLst>
                                    <p:set>
                                      <p:cBhvr>
                                        <p:cTn id="11" dur="1" fill="hold">
                                          <p:stCondLst>
                                            <p:cond delay="0"/>
                                          </p:stCondLst>
                                        </p:cTn>
                                        <p:tgtEl>
                                          <p:spTgt spid="1048618"/>
                                        </p:tgtEl>
                                        <p:attrNameLst>
                                          <p:attrName>style.visibility</p:attrName>
                                        </p:attrNameLst>
                                      </p:cBhvr>
                                      <p:to>
                                        <p:strVal val="visible"/>
                                      </p:to>
                                    </p:set>
                                    <p:anim calcmode="lin" valueType="num">
                                      <p:cBhvr>
                                        <p:cTn id="12" dur="500" fill="hold"/>
                                        <p:tgtEl>
                                          <p:spTgt spid="1048618"/>
                                        </p:tgtEl>
                                        <p:attrNameLst>
                                          <p:attrName>ppt_w</p:attrName>
                                        </p:attrNameLst>
                                      </p:cBhvr>
                                      <p:tavLst>
                                        <p:tav tm="0">
                                          <p:val>
                                            <p:fltVal val="0.0"/>
                                          </p:val>
                                        </p:tav>
                                        <p:tav tm="100000">
                                          <p:val>
                                            <p:strVal val="#ppt_w"/>
                                          </p:val>
                                        </p:tav>
                                      </p:tavLst>
                                    </p:anim>
                                    <p:anim calcmode="lin" valueType="num">
                                      <p:cBhvr>
                                        <p:cTn id="13" dur="500" fill="hold"/>
                                        <p:tgtEl>
                                          <p:spTgt spid="1048618"/>
                                        </p:tgtEl>
                                        <p:attrNameLst>
                                          <p:attrName>ppt_h</p:attrName>
                                        </p:attrNameLst>
                                      </p:cBhvr>
                                      <p:tavLst>
                                        <p:tav tm="0">
                                          <p:val>
                                            <p:fltVal val="0.0"/>
                                          </p:val>
                                        </p:tav>
                                        <p:tav tm="100000">
                                          <p:val>
                                            <p:strVal val="#ppt_h"/>
                                          </p:val>
                                        </p:tav>
                                      </p:tavLst>
                                    </p:anim>
                                    <p:anim calcmode="lin" valueType="num">
                                      <p:cBhvr>
                                        <p:cTn id="14" dur="500" fill="hold"/>
                                        <p:tgtEl>
                                          <p:spTgt spid="1048618"/>
                                        </p:tgtEl>
                                        <p:attrNameLst>
                                          <p:attrName>style.rotation</p:attrName>
                                        </p:attrNameLst>
                                      </p:cBhvr>
                                      <p:tavLst>
                                        <p:tav tm="0">
                                          <p:val>
                                            <p:fltVal val="360.0"/>
                                          </p:val>
                                        </p:tav>
                                        <p:tav tm="100000">
                                          <p:val>
                                            <p:fltVal val="0.0"/>
                                          </p:val>
                                        </p:tav>
                                      </p:tavLst>
                                    </p:anim>
                                    <p:animEffect transition="in" filter="fade">
                                      <p:cBhvr>
                                        <p:cTn id="15" dur="500"/>
                                        <p:tgtEl>
                                          <p:spTgt spid="1048618"/>
                                        </p:tgtEl>
                                      </p:cBhvr>
                                    </p:animEffect>
                                  </p:childTnLst>
                                </p:cTn>
                              </p:par>
                            </p:childTnLst>
                          </p:cTn>
                        </p:par>
                        <p:par>
                          <p:cTn id="16" fill="hold">
                            <p:stCondLst>
                              <p:cond delay="500"/>
                            </p:stCondLst>
                            <p:childTnLst>
                              <p:par>
                                <p:cTn id="17" presetID="3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0"/>
                                          </p:val>
                                        </p:tav>
                                        <p:tav tm="100000">
                                          <p:val>
                                            <p:strVal val="#ppt_w"/>
                                          </p:val>
                                        </p:tav>
                                      </p:tavLst>
                                    </p:anim>
                                    <p:anim calcmode="lin" valueType="num">
                                      <p:cBhvr>
                                        <p:cTn id="20" dur="500" fill="hold"/>
                                        <p:tgtEl>
                                          <p:spTgt spid="61"/>
                                        </p:tgtEl>
                                        <p:attrNameLst>
                                          <p:attrName>ppt_h</p:attrName>
                                        </p:attrNameLst>
                                      </p:cBhvr>
                                      <p:tavLst>
                                        <p:tav tm="0">
                                          <p:val>
                                            <p:fltVal val="0.0"/>
                                          </p:val>
                                        </p:tav>
                                        <p:tav tm="100000">
                                          <p:val>
                                            <p:strVal val="#ppt_h"/>
                                          </p:val>
                                        </p:tav>
                                      </p:tavLst>
                                    </p:anim>
                                    <p:anim calcmode="lin" valueType="num">
                                      <p:cBhvr>
                                        <p:cTn id="21" dur="500" fill="hold"/>
                                        <p:tgtEl>
                                          <p:spTgt spid="61"/>
                                        </p:tgtEl>
                                        <p:attrNameLst>
                                          <p:attrName>style.rotation</p:attrName>
                                        </p:attrNameLst>
                                      </p:cBhvr>
                                      <p:tavLst>
                                        <p:tav tm="0">
                                          <p:val>
                                            <p:fltVal val="90.0"/>
                                          </p:val>
                                        </p:tav>
                                        <p:tav tm="100000">
                                          <p:val>
                                            <p:fltVal val="0.0"/>
                                          </p:val>
                                        </p:tav>
                                      </p:tavLst>
                                    </p:anim>
                                    <p:animEffect transition="in" filter="fade">
                                      <p:cBhvr>
                                        <p:cTn id="22" dur="500"/>
                                        <p:tgtEl>
                                          <p:spTgt spid="61"/>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500" fill="hold"/>
                                        <p:tgtEl>
                                          <p:spTgt spid="59"/>
                                        </p:tgtEl>
                                        <p:attrNameLst>
                                          <p:attrName>ppt_x</p:attrName>
                                        </p:attrNameLst>
                                      </p:cBhvr>
                                      <p:tavLst>
                                        <p:tav tm="0">
                                          <p:val>
                                            <p:strVal val="#ppt_x"/>
                                          </p:val>
                                        </p:tav>
                                        <p:tav tm="100000">
                                          <p:val>
                                            <p:strVal val="#ppt_x"/>
                                          </p:val>
                                        </p:tav>
                                      </p:tavLst>
                                    </p:anim>
                                    <p:anim calcmode="lin" valueType="num">
                                      <p:cBhvr additive="base">
                                        <p:cTn id="27" dur="500" fill="hold"/>
                                        <p:tgtEl>
                                          <p:spTgt spid="5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31"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0"/>
                                          </p:val>
                                        </p:tav>
                                        <p:tav tm="100000">
                                          <p:val>
                                            <p:strVal val="#ppt_w"/>
                                          </p:val>
                                        </p:tav>
                                      </p:tavLst>
                                    </p:anim>
                                    <p:anim calcmode="lin" valueType="num">
                                      <p:cBhvr>
                                        <p:cTn id="32" dur="500" fill="hold"/>
                                        <p:tgtEl>
                                          <p:spTgt spid="60"/>
                                        </p:tgtEl>
                                        <p:attrNameLst>
                                          <p:attrName>ppt_h</p:attrName>
                                        </p:attrNameLst>
                                      </p:cBhvr>
                                      <p:tavLst>
                                        <p:tav tm="0">
                                          <p:val>
                                            <p:fltVal val="0.0"/>
                                          </p:val>
                                        </p:tav>
                                        <p:tav tm="100000">
                                          <p:val>
                                            <p:strVal val="#ppt_h"/>
                                          </p:val>
                                        </p:tav>
                                      </p:tavLst>
                                    </p:anim>
                                    <p:anim calcmode="lin" valueType="num">
                                      <p:cBhvr>
                                        <p:cTn id="33" dur="500" fill="hold"/>
                                        <p:tgtEl>
                                          <p:spTgt spid="60"/>
                                        </p:tgtEl>
                                        <p:attrNameLst>
                                          <p:attrName>style.rotation</p:attrName>
                                        </p:attrNameLst>
                                      </p:cBhvr>
                                      <p:tavLst>
                                        <p:tav tm="0">
                                          <p:val>
                                            <p:fltVal val="90.0"/>
                                          </p:val>
                                        </p:tav>
                                        <p:tav tm="100000">
                                          <p:val>
                                            <p:fltVal val="0.0"/>
                                          </p:val>
                                        </p:tav>
                                      </p:tavLst>
                                    </p:anim>
                                    <p:animEffect transition="in" filter="fade">
                                      <p:cBhvr>
                                        <p:cTn id="34" dur="500"/>
                                        <p:tgtEl>
                                          <p:spTgt spid="60"/>
                                        </p:tgtEl>
                                      </p:cBhvr>
                                    </p:animEffect>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500" fill="hold"/>
                                        <p:tgtEl>
                                          <p:spTgt spid="63"/>
                                        </p:tgtEl>
                                        <p:attrNameLst>
                                          <p:attrName>ppt_x</p:attrName>
                                        </p:attrNameLst>
                                      </p:cBhvr>
                                      <p:tavLst>
                                        <p:tav tm="0">
                                          <p:val>
                                            <p:strVal val="#ppt_x"/>
                                          </p:val>
                                        </p:tav>
                                        <p:tav tm="100000">
                                          <p:val>
                                            <p:strVal val="#ppt_x"/>
                                          </p:val>
                                        </p:tav>
                                      </p:tavLst>
                                    </p:anim>
                                    <p:anim calcmode="lin" valueType="num">
                                      <p:cBhvr additive="base">
                                        <p:cTn id="39" dur="500" fill="hold"/>
                                        <p:tgtEl>
                                          <p:spTgt spid="63"/>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31" presetClass="entr" presetSubtype="0" fill="hold"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500" fill="hold"/>
                                        <p:tgtEl>
                                          <p:spTgt spid="62"/>
                                        </p:tgtEl>
                                        <p:attrNameLst>
                                          <p:attrName>ppt_w</p:attrName>
                                        </p:attrNameLst>
                                      </p:cBhvr>
                                      <p:tavLst>
                                        <p:tav tm="0">
                                          <p:val>
                                            <p:fltVal val="0.0"/>
                                          </p:val>
                                        </p:tav>
                                        <p:tav tm="100000">
                                          <p:val>
                                            <p:strVal val="#ppt_w"/>
                                          </p:val>
                                        </p:tav>
                                      </p:tavLst>
                                    </p:anim>
                                    <p:anim calcmode="lin" valueType="num">
                                      <p:cBhvr>
                                        <p:cTn id="44" dur="500" fill="hold"/>
                                        <p:tgtEl>
                                          <p:spTgt spid="62"/>
                                        </p:tgtEl>
                                        <p:attrNameLst>
                                          <p:attrName>ppt_h</p:attrName>
                                        </p:attrNameLst>
                                      </p:cBhvr>
                                      <p:tavLst>
                                        <p:tav tm="0">
                                          <p:val>
                                            <p:fltVal val="0.0"/>
                                          </p:val>
                                        </p:tav>
                                        <p:tav tm="100000">
                                          <p:val>
                                            <p:strVal val="#ppt_h"/>
                                          </p:val>
                                        </p:tav>
                                      </p:tavLst>
                                    </p:anim>
                                    <p:anim calcmode="lin" valueType="num">
                                      <p:cBhvr>
                                        <p:cTn id="45" dur="500" fill="hold"/>
                                        <p:tgtEl>
                                          <p:spTgt spid="62"/>
                                        </p:tgtEl>
                                        <p:attrNameLst>
                                          <p:attrName>style.rotation</p:attrName>
                                        </p:attrNameLst>
                                      </p:cBhvr>
                                      <p:tavLst>
                                        <p:tav tm="0">
                                          <p:val>
                                            <p:fltVal val="90.0"/>
                                          </p:val>
                                        </p:tav>
                                        <p:tav tm="100000">
                                          <p:val>
                                            <p:fltVal val="0.0"/>
                                          </p:val>
                                        </p:tav>
                                      </p:tavLst>
                                    </p:anim>
                                    <p:animEffect transition="in" filter="fade">
                                      <p:cBhvr>
                                        <p:cTn id="46" dur="500"/>
                                        <p:tgtEl>
                                          <p:spTgt spid="62"/>
                                        </p:tgtEl>
                                      </p:cBhvr>
                                    </p:animEffect>
                                  </p:childTnLst>
                                </p:cTn>
                              </p:par>
                            </p:childTnLst>
                          </p:cTn>
                        </p:par>
                        <p:par>
                          <p:cTn id="47" fill="hold">
                            <p:stCondLst>
                              <p:cond delay="3000"/>
                            </p:stCondLst>
                            <p:childTnLst>
                              <p:par>
                                <p:cTn id="48" presetID="2" presetClass="entr" presetSubtype="4"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500" fill="hold"/>
                                        <p:tgtEl>
                                          <p:spTgt spid="64"/>
                                        </p:tgtEl>
                                        <p:attrNameLst>
                                          <p:attrName>ppt_x</p:attrName>
                                        </p:attrNameLst>
                                      </p:cBhvr>
                                      <p:tavLst>
                                        <p:tav tm="0">
                                          <p:val>
                                            <p:strVal val="#ppt_x"/>
                                          </p:val>
                                        </p:tav>
                                        <p:tav tm="100000">
                                          <p:val>
                                            <p:strVal val="#ppt_x"/>
                                          </p:val>
                                        </p:tav>
                                      </p:tavLst>
                                    </p:anim>
                                    <p:anim calcmode="lin" valueType="num">
                                      <p:cBhvr additive="base">
                                        <p:cTn id="51"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8" grpId="0" bldLvl="0" animBg="1"/>
      <p:bldP spid="10486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44" name="文本框 15"/>
          <p:cNvSpPr txBox="1"/>
          <p:nvPr/>
        </p:nvSpPr>
        <p:spPr>
          <a:xfrm>
            <a:off x="1790065" y="403225"/>
            <a:ext cx="8721725" cy="2122805"/>
          </a:xfrm>
          <a:prstGeom prst="rect">
            <a:avLst/>
          </a:prstGeom>
          <a:noFill/>
        </p:spPr>
        <p:txBody>
          <a:bodyPr wrap="square" rtlCol="0">
            <a:spAutoFit/>
          </a:bodyPr>
          <a:p>
            <a:pPr algn="ctr"/>
            <a:r>
              <a:rPr lang="zh-CN" altLang="en-US" sz="6600" dirty="0">
                <a:solidFill>
                  <a:srgbClr val="55B577"/>
                </a:solidFill>
                <a:latin typeface="微软雅黑" panose="020B0503020204020204" pitchFamily="34" charset="-122"/>
                <a:ea typeface="微软雅黑" panose="020B0503020204020204" pitchFamily="34" charset="-122"/>
              </a:rPr>
              <a:t>除此之外还有单项奖学金和专项奖学金</a:t>
            </a:r>
            <a:endParaRPr lang="zh-CN" altLang="en-US" sz="6600" dirty="0">
              <a:solidFill>
                <a:srgbClr val="55B577"/>
              </a:solidFill>
              <a:latin typeface="微软雅黑" panose="020B0503020204020204" pitchFamily="34" charset="-122"/>
              <a:ea typeface="微软雅黑" panose="020B0503020204020204" pitchFamily="34" charset="-122"/>
            </a:endParaRPr>
          </a:p>
        </p:txBody>
      </p:sp>
      <p:sp>
        <p:nvSpPr>
          <p:cNvPr id="1048645" name="任意多边形 5"/>
          <p:cNvSpPr/>
          <p:nvPr/>
        </p:nvSpPr>
        <p:spPr>
          <a:xfrm>
            <a:off x="4850505" y="5226473"/>
            <a:ext cx="6132135" cy="1361626"/>
          </a:xfrm>
          <a:custGeom>
            <a:avLst/>
            <a:gdLst>
              <a:gd name="connsiteX0" fmla="*/ 0 w 3685309"/>
              <a:gd name="connsiteY0" fmla="*/ 0 h 4031673"/>
              <a:gd name="connsiteX1" fmla="*/ 3685309 w 3685309"/>
              <a:gd name="connsiteY1" fmla="*/ 0 h 4031673"/>
              <a:gd name="connsiteX2" fmla="*/ 3685309 w 3685309"/>
              <a:gd name="connsiteY2" fmla="*/ 4031673 h 4031673"/>
            </a:gdLst>
            <a:ahLst/>
            <a:cxnLst>
              <a:cxn ang="0">
                <a:pos x="connsiteX0" y="connsiteY0"/>
              </a:cxn>
              <a:cxn ang="0">
                <a:pos x="connsiteX1" y="connsiteY1"/>
              </a:cxn>
              <a:cxn ang="0">
                <a:pos x="connsiteX2" y="connsiteY2"/>
              </a:cxn>
            </a:cxnLst>
            <a:rect l="l" t="t" r="r" b="b"/>
            <a:pathLst>
              <a:path w="3685309" h="4031673">
                <a:moveTo>
                  <a:pt x="0" y="0"/>
                </a:moveTo>
                <a:lnTo>
                  <a:pt x="3685309" y="0"/>
                </a:lnTo>
                <a:lnTo>
                  <a:pt x="3685309" y="40316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4" name="组合 4"/>
          <p:cNvGrpSpPr/>
          <p:nvPr/>
        </p:nvGrpSpPr>
        <p:grpSpPr>
          <a:xfrm>
            <a:off x="1618259" y="2865255"/>
            <a:ext cx="2480872" cy="2562504"/>
            <a:chOff x="433700" y="1458992"/>
            <a:chExt cx="2480872" cy="2562504"/>
          </a:xfrm>
        </p:grpSpPr>
        <p:sp>
          <p:nvSpPr>
            <p:cNvPr id="1048646" name="椭圆 5"/>
            <p:cNvSpPr/>
            <p:nvPr/>
          </p:nvSpPr>
          <p:spPr>
            <a:xfrm>
              <a:off x="433700" y="1540624"/>
              <a:ext cx="2480872" cy="2480872"/>
            </a:xfrm>
            <a:prstGeom prst="ellipse">
              <a:avLst/>
            </a:prstGeom>
            <a:noFill/>
            <a:ln w="28575">
              <a:solidFill>
                <a:schemeClr val="accent4">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7" name="椭圆 6"/>
            <p:cNvSpPr/>
            <p:nvPr/>
          </p:nvSpPr>
          <p:spPr>
            <a:xfrm>
              <a:off x="2727223" y="3149839"/>
              <a:ext cx="187348" cy="187348"/>
            </a:xfrm>
            <a:prstGeom prst="ellipse">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8" name="椭圆 7"/>
            <p:cNvSpPr/>
            <p:nvPr/>
          </p:nvSpPr>
          <p:spPr>
            <a:xfrm>
              <a:off x="1740650" y="1458992"/>
              <a:ext cx="163263" cy="163263"/>
            </a:xfrm>
            <a:prstGeom prst="ellipse">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9" name="椭圆 8"/>
            <p:cNvSpPr/>
            <p:nvPr/>
          </p:nvSpPr>
          <p:spPr>
            <a:xfrm>
              <a:off x="806842" y="3657081"/>
              <a:ext cx="163263" cy="163263"/>
            </a:xfrm>
            <a:prstGeom prst="ellipse">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8650" name="任意多边形 8"/>
          <p:cNvSpPr/>
          <p:nvPr/>
        </p:nvSpPr>
        <p:spPr>
          <a:xfrm>
            <a:off x="3088626" y="2574989"/>
            <a:ext cx="7897291" cy="1170606"/>
          </a:xfrm>
          <a:custGeom>
            <a:avLst/>
            <a:gdLst>
              <a:gd name="connsiteX0" fmla="*/ 0 w 7398327"/>
              <a:gd name="connsiteY0" fmla="*/ 623454 h 1288473"/>
              <a:gd name="connsiteX1" fmla="*/ 0 w 7398327"/>
              <a:gd name="connsiteY1" fmla="*/ 0 h 1288473"/>
              <a:gd name="connsiteX2" fmla="*/ 1427018 w 7398327"/>
              <a:gd name="connsiteY2" fmla="*/ 0 h 1288473"/>
              <a:gd name="connsiteX3" fmla="*/ 2715491 w 7398327"/>
              <a:gd name="connsiteY3" fmla="*/ 1288473 h 1288473"/>
              <a:gd name="connsiteX4" fmla="*/ 7398327 w 7398327"/>
              <a:gd name="connsiteY4" fmla="*/ 1288473 h 128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327" h="1288473">
                <a:moveTo>
                  <a:pt x="0" y="623454"/>
                </a:moveTo>
                <a:lnTo>
                  <a:pt x="0" y="0"/>
                </a:lnTo>
                <a:lnTo>
                  <a:pt x="1427018" y="0"/>
                </a:lnTo>
                <a:lnTo>
                  <a:pt x="2715491" y="1288473"/>
                </a:lnTo>
                <a:lnTo>
                  <a:pt x="7398327" y="12884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5" name="组合 1"/>
          <p:cNvGrpSpPr/>
          <p:nvPr/>
        </p:nvGrpSpPr>
        <p:grpSpPr>
          <a:xfrm>
            <a:off x="1188077" y="2670652"/>
            <a:ext cx="1152378" cy="959440"/>
            <a:chOff x="2031357" y="1716882"/>
            <a:chExt cx="1152378" cy="959440"/>
          </a:xfrm>
        </p:grpSpPr>
        <p:pic>
          <p:nvPicPr>
            <p:cNvPr id="2097187" name="图片 19"/>
            <p:cNvPicPr>
              <a:picLocks noChangeAspect="1"/>
            </p:cNvPicPr>
            <p:nvPr/>
          </p:nvPicPr>
          <p:blipFill>
            <a:blip r:embed="rId1"/>
            <a:stretch>
              <a:fillRect/>
            </a:stretch>
          </p:blipFill>
          <p:spPr>
            <a:xfrm rot="18910031">
              <a:off x="2031357" y="1716882"/>
              <a:ext cx="666481" cy="959440"/>
            </a:xfrm>
            <a:prstGeom prst="rect">
              <a:avLst/>
            </a:prstGeom>
          </p:spPr>
        </p:pic>
        <p:sp>
          <p:nvSpPr>
            <p:cNvPr id="1048651" name="六边形 10"/>
            <p:cNvSpPr/>
            <p:nvPr/>
          </p:nvSpPr>
          <p:spPr>
            <a:xfrm rot="20402482">
              <a:off x="2532956" y="2063695"/>
              <a:ext cx="650779" cy="55180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solidFill>
                    <a:schemeClr val="bg1"/>
                  </a:solidFill>
                </a:rPr>
                <a:t>01</a:t>
              </a:r>
              <a:endParaRPr lang="zh-CN" altLang="en-US" dirty="0">
                <a:solidFill>
                  <a:schemeClr val="bg1"/>
                </a:solidFill>
              </a:endParaRPr>
            </a:p>
          </p:txBody>
        </p:sp>
      </p:grpSp>
      <p:sp>
        <p:nvSpPr>
          <p:cNvPr id="1048654" name="TextBox 12"/>
          <p:cNvSpPr txBox="1"/>
          <p:nvPr/>
        </p:nvSpPr>
        <p:spPr>
          <a:xfrm>
            <a:off x="5097831" y="4882052"/>
            <a:ext cx="5112567" cy="1198880"/>
          </a:xfrm>
          <a:prstGeom prst="rect">
            <a:avLst/>
          </a:prstGeom>
          <a:noFill/>
        </p:spPr>
        <p:txBody>
          <a:bodyPr wrap="square" rtlCol="0">
            <a:spAutoFit/>
          </a:bodyPr>
          <a:p>
            <a:pPr algn="just"/>
            <a:r>
              <a:rPr lang="zh-CN" sz="2000" dirty="0">
                <a:solidFill>
                  <a:srgbClr val="FF6633"/>
                </a:solidFill>
                <a:latin typeface="微软雅黑" panose="020B0503020204020204" pitchFamily="34" charset="-122"/>
                <a:ea typeface="微软雅黑" panose="020B0503020204020204" pitchFamily="34" charset="-122"/>
              </a:rPr>
              <a:t>还有悄咪咪地告诉你们一个小秘密：</a:t>
            </a:r>
            <a:endParaRPr 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r>
              <a:rPr lang="zh-CN" sz="2000" dirty="0">
                <a:solidFill>
                  <a:schemeClr val="tx1"/>
                </a:solidFill>
                <a:latin typeface="微软雅黑" panose="020B0503020204020204" pitchFamily="34" charset="-122"/>
                <a:ea typeface="微软雅黑" panose="020B0503020204020204" pitchFamily="34" charset="-122"/>
              </a:rPr>
              <a:t>优秀奖学金无法入选的同学，可以去申报单项奖学金哦，入选几率非常大！！</a:t>
            </a:r>
            <a:endParaRPr lang="zh-CN" sz="1200" dirty="0">
              <a:solidFill>
                <a:schemeClr val="tx1"/>
              </a:solidFill>
              <a:latin typeface="+mn-ea"/>
            </a:endParaRPr>
          </a:p>
          <a:p>
            <a:pPr algn="just"/>
            <a:endParaRPr lang="zh-CN" sz="1200" dirty="0">
              <a:solidFill>
                <a:schemeClr val="tx1"/>
              </a:solidFill>
              <a:latin typeface="+mn-ea"/>
            </a:endParaRPr>
          </a:p>
        </p:txBody>
      </p:sp>
      <p:sp>
        <p:nvSpPr>
          <p:cNvPr id="1048655" name="TextBox 13"/>
          <p:cNvSpPr txBox="1"/>
          <p:nvPr/>
        </p:nvSpPr>
        <p:spPr>
          <a:xfrm>
            <a:off x="5922337" y="2947343"/>
            <a:ext cx="4654682" cy="1753235"/>
          </a:xfrm>
          <a:prstGeom prst="rect">
            <a:avLst/>
          </a:prstGeom>
          <a:noFill/>
        </p:spPr>
        <p:txBody>
          <a:bodyPr wrap="square" rtlCol="0">
            <a:spAutoFit/>
          </a:bodyPr>
          <a:p>
            <a:pPr algn="just"/>
            <a:r>
              <a:rPr lang="zh-CN"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单项奖学金金额为</a:t>
            </a:r>
            <a:r>
              <a:rPr lang="en-US" altLang="zh-CN"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，专项奖学金金额不等。</a:t>
            </a:r>
            <a:r>
              <a:rPr lang="zh-CN"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这些我就不细讲了，请同学仔细翻阅学生手册</a:t>
            </a:r>
            <a:r>
              <a:rPr lang="en-US" altLang="zh-CN"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P135-137</a:t>
            </a:r>
            <a:r>
              <a:rPr lang="zh-CN" altLang="en-US" sz="2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sz="1200" dirty="0">
              <a:solidFill>
                <a:schemeClr val="tx1"/>
              </a:solidFill>
              <a:latin typeface="+mn-ea"/>
            </a:endParaRPr>
          </a:p>
          <a:p>
            <a:pPr algn="just"/>
            <a:endParaRPr lang="zh-CN" altLang="en-US" sz="1200" dirty="0">
              <a:solidFill>
                <a:schemeClr val="tx1"/>
              </a:solidFill>
              <a:latin typeface="+mn-ea"/>
            </a:endParaRPr>
          </a:p>
        </p:txBody>
      </p:sp>
      <p:sp>
        <p:nvSpPr>
          <p:cNvPr id="1048656" name="TextBox 14"/>
          <p:cNvSpPr txBox="1"/>
          <p:nvPr/>
        </p:nvSpPr>
        <p:spPr>
          <a:xfrm>
            <a:off x="2520939" y="3593724"/>
            <a:ext cx="674370" cy="1106805"/>
          </a:xfrm>
          <a:prstGeom prst="rect">
            <a:avLst/>
          </a:prstGeom>
          <a:noFill/>
        </p:spPr>
        <p:txBody>
          <a:bodyPr wrap="none" rtlCol="0">
            <a:spAutoFit/>
          </a:bodyPr>
          <a:p>
            <a:pPr lvl="0" algn="ctr"/>
            <a:r>
              <a:rPr lang="en-US" altLang="zh-CN" sz="6600" kern="0" dirty="0">
                <a:solidFill>
                  <a:schemeClr val="tx1">
                    <a:lumMod val="65000"/>
                    <a:lumOff val="35000"/>
                  </a:schemeClr>
                </a:solidFill>
                <a:latin typeface="微软雅黑" panose="020B0503020204020204" pitchFamily="34" charset="-122"/>
                <a:ea typeface="微软雅黑" panose="020B0503020204020204" pitchFamily="34" charset="-122"/>
              </a:rPr>
              <a:t>2</a:t>
            </a:r>
            <a:endParaRPr lang="en-US" altLang="zh-CN" sz="66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6" name="组合 2"/>
          <p:cNvGrpSpPr/>
          <p:nvPr/>
        </p:nvGrpSpPr>
        <p:grpSpPr>
          <a:xfrm>
            <a:off x="3492916" y="4743481"/>
            <a:ext cx="1344084" cy="681034"/>
            <a:chOff x="3510061" y="4260881"/>
            <a:chExt cx="1344084" cy="681034"/>
          </a:xfrm>
        </p:grpSpPr>
        <p:pic>
          <p:nvPicPr>
            <p:cNvPr id="2097188" name="图片 20"/>
            <p:cNvPicPr>
              <a:picLocks noChangeAspect="1"/>
            </p:cNvPicPr>
            <p:nvPr/>
          </p:nvPicPr>
          <p:blipFill>
            <a:blip r:embed="rId1"/>
            <a:stretch>
              <a:fillRect/>
            </a:stretch>
          </p:blipFill>
          <p:spPr>
            <a:xfrm rot="6907757">
              <a:off x="4041184" y="4128955"/>
              <a:ext cx="666481" cy="959440"/>
            </a:xfrm>
            <a:prstGeom prst="rect">
              <a:avLst/>
            </a:prstGeom>
          </p:spPr>
        </p:pic>
        <p:sp>
          <p:nvSpPr>
            <p:cNvPr id="1048657" name="六边形 18"/>
            <p:cNvSpPr/>
            <p:nvPr/>
          </p:nvSpPr>
          <p:spPr>
            <a:xfrm rot="20402482">
              <a:off x="3510061" y="4260881"/>
              <a:ext cx="684919" cy="55180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solidFill>
                    <a:schemeClr val="bg1"/>
                  </a:solidFill>
                </a:rPr>
                <a:t>02</a:t>
              </a:r>
              <a:endParaRPr lang="zh-CN" altLang="en-US" dirty="0">
                <a:solidFill>
                  <a:schemeClr val="bg1"/>
                </a:solidFill>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44"/>
                                        </p:tgtEl>
                                        <p:attrNameLst>
                                          <p:attrName>style.visibility</p:attrName>
                                        </p:attrNameLst>
                                      </p:cBhvr>
                                      <p:to>
                                        <p:strVal val="visible"/>
                                      </p:to>
                                    </p:set>
                                    <p:anim calcmode="lin" valueType="num">
                                      <p:cBhvr additive="base">
                                        <p:cTn id="7" dur="500" fill="hold"/>
                                        <p:tgtEl>
                                          <p:spTgt spid="1048644"/>
                                        </p:tgtEl>
                                        <p:attrNameLst>
                                          <p:attrName>ppt_x</p:attrName>
                                        </p:attrNameLst>
                                      </p:cBhvr>
                                      <p:tavLst>
                                        <p:tav tm="0">
                                          <p:val>
                                            <p:strVal val="0-#ppt_w/2"/>
                                          </p:val>
                                        </p:tav>
                                        <p:tav tm="100000">
                                          <p:val>
                                            <p:strVal val="#ppt_x"/>
                                          </p:val>
                                        </p:tav>
                                      </p:tavLst>
                                    </p:anim>
                                    <p:anim calcmode="lin" valueType="num">
                                      <p:cBhvr additive="base">
                                        <p:cTn id="8" dur="500" fill="hold"/>
                                        <p:tgtEl>
                                          <p:spTgt spid="1048644"/>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53" presetClass="entr" presetSubtype="16"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0"/>
                                          </p:val>
                                        </p:tav>
                                        <p:tav tm="100000">
                                          <p:val>
                                            <p:strVal val="#ppt_w"/>
                                          </p:val>
                                        </p:tav>
                                      </p:tavLst>
                                    </p:anim>
                                    <p:anim calcmode="lin" valueType="num">
                                      <p:cBhvr>
                                        <p:cTn id="13" dur="500" fill="hold"/>
                                        <p:tgtEl>
                                          <p:spTgt spid="74"/>
                                        </p:tgtEl>
                                        <p:attrNameLst>
                                          <p:attrName>ppt_h</p:attrName>
                                        </p:attrNameLst>
                                      </p:cBhvr>
                                      <p:tavLst>
                                        <p:tav tm="0">
                                          <p:val>
                                            <p:fltVal val="0.0"/>
                                          </p:val>
                                        </p:tav>
                                        <p:tav tm="100000">
                                          <p:val>
                                            <p:strVal val="#ppt_h"/>
                                          </p:val>
                                        </p:tav>
                                      </p:tavLst>
                                    </p:anim>
                                    <p:animEffect transition="in" filter="fade">
                                      <p:cBhvr>
                                        <p:cTn id="14" dur="500"/>
                                        <p:tgtEl>
                                          <p:spTgt spid="74"/>
                                        </p:tgtEl>
                                      </p:cBhvr>
                                    </p:animEffect>
                                  </p:childTnLst>
                                </p:cTn>
                              </p:par>
                              <p:par>
                                <p:cTn id="15" presetID="49" presetClass="entr" presetSubtype="0" decel="10000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0"/>
                                          </p:val>
                                        </p:tav>
                                        <p:tav tm="100000">
                                          <p:val>
                                            <p:strVal val="#ppt_w"/>
                                          </p:val>
                                        </p:tav>
                                      </p:tavLst>
                                    </p:anim>
                                    <p:anim calcmode="lin" valueType="num">
                                      <p:cBhvr>
                                        <p:cTn id="18" dur="500" fill="hold"/>
                                        <p:tgtEl>
                                          <p:spTgt spid="74"/>
                                        </p:tgtEl>
                                        <p:attrNameLst>
                                          <p:attrName>ppt_h</p:attrName>
                                        </p:attrNameLst>
                                      </p:cBhvr>
                                      <p:tavLst>
                                        <p:tav tm="0">
                                          <p:val>
                                            <p:fltVal val="0.0"/>
                                          </p:val>
                                        </p:tav>
                                        <p:tav tm="100000">
                                          <p:val>
                                            <p:strVal val="#ppt_h"/>
                                          </p:val>
                                        </p:tav>
                                      </p:tavLst>
                                    </p:anim>
                                    <p:anim calcmode="lin" valueType="num">
                                      <p:cBhvr>
                                        <p:cTn id="19" dur="500" fill="hold"/>
                                        <p:tgtEl>
                                          <p:spTgt spid="74"/>
                                        </p:tgtEl>
                                        <p:attrNameLst>
                                          <p:attrName>style.rotation</p:attrName>
                                        </p:attrNameLst>
                                      </p:cBhvr>
                                      <p:tavLst>
                                        <p:tav tm="0">
                                          <p:val>
                                            <p:fltVal val="360.0"/>
                                          </p:val>
                                        </p:tav>
                                        <p:tav tm="100000">
                                          <p:val>
                                            <p:fltVal val="0.0"/>
                                          </p:val>
                                        </p:tav>
                                      </p:tavLst>
                                    </p:anim>
                                    <p:animEffect transition="in" filter="fade">
                                      <p:cBhvr>
                                        <p:cTn id="20" dur="500"/>
                                        <p:tgtEl>
                                          <p:spTgt spid="7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8656"/>
                                        </p:tgtEl>
                                        <p:attrNameLst>
                                          <p:attrName>style.visibility</p:attrName>
                                        </p:attrNameLst>
                                      </p:cBhvr>
                                      <p:to>
                                        <p:strVal val="visible"/>
                                      </p:to>
                                    </p:set>
                                    <p:anim calcmode="lin" valueType="num">
                                      <p:cBhvr>
                                        <p:cTn id="23" dur="500" fill="hold"/>
                                        <p:tgtEl>
                                          <p:spTgt spid="1048656"/>
                                        </p:tgtEl>
                                        <p:attrNameLst>
                                          <p:attrName>ppt_w</p:attrName>
                                        </p:attrNameLst>
                                      </p:cBhvr>
                                      <p:tavLst>
                                        <p:tav tm="0">
                                          <p:val>
                                            <p:fltVal val="0.0"/>
                                          </p:val>
                                        </p:tav>
                                        <p:tav tm="100000">
                                          <p:val>
                                            <p:strVal val="#ppt_w"/>
                                          </p:val>
                                        </p:tav>
                                      </p:tavLst>
                                    </p:anim>
                                    <p:anim calcmode="lin" valueType="num">
                                      <p:cBhvr>
                                        <p:cTn id="24" dur="500" fill="hold"/>
                                        <p:tgtEl>
                                          <p:spTgt spid="1048656"/>
                                        </p:tgtEl>
                                        <p:attrNameLst>
                                          <p:attrName>ppt_h</p:attrName>
                                        </p:attrNameLst>
                                      </p:cBhvr>
                                      <p:tavLst>
                                        <p:tav tm="0">
                                          <p:val>
                                            <p:fltVal val="0.0"/>
                                          </p:val>
                                        </p:tav>
                                        <p:tav tm="100000">
                                          <p:val>
                                            <p:strVal val="#ppt_h"/>
                                          </p:val>
                                        </p:tav>
                                      </p:tavLst>
                                    </p:anim>
                                    <p:animEffect transition="in" filter="fade">
                                      <p:cBhvr>
                                        <p:cTn id="25" dur="500"/>
                                        <p:tgtEl>
                                          <p:spTgt spid="1048656"/>
                                        </p:tgtEl>
                                      </p:cBhvr>
                                    </p:animEffect>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500" fill="hold"/>
                                        <p:tgtEl>
                                          <p:spTgt spid="75"/>
                                        </p:tgtEl>
                                        <p:attrNameLst>
                                          <p:attrName>ppt_w</p:attrName>
                                        </p:attrNameLst>
                                      </p:cBhvr>
                                      <p:tavLst>
                                        <p:tav tm="0">
                                          <p:val>
                                            <p:fltVal val="0.0"/>
                                          </p:val>
                                        </p:tav>
                                        <p:tav tm="100000">
                                          <p:val>
                                            <p:strVal val="#ppt_w"/>
                                          </p:val>
                                        </p:tav>
                                      </p:tavLst>
                                    </p:anim>
                                    <p:anim calcmode="lin" valueType="num">
                                      <p:cBhvr>
                                        <p:cTn id="30" dur="500" fill="hold"/>
                                        <p:tgtEl>
                                          <p:spTgt spid="75"/>
                                        </p:tgtEl>
                                        <p:attrNameLst>
                                          <p:attrName>ppt_h</p:attrName>
                                        </p:attrNameLst>
                                      </p:cBhvr>
                                      <p:tavLst>
                                        <p:tav tm="0">
                                          <p:val>
                                            <p:fltVal val="0.0"/>
                                          </p:val>
                                        </p:tav>
                                        <p:tav tm="100000">
                                          <p:val>
                                            <p:strVal val="#ppt_h"/>
                                          </p:val>
                                        </p:tav>
                                      </p:tavLst>
                                    </p:anim>
                                    <p:animEffect transition="in" filter="fade">
                                      <p:cBhvr>
                                        <p:cTn id="31" dur="500"/>
                                        <p:tgtEl>
                                          <p:spTgt spid="75"/>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1048650"/>
                                        </p:tgtEl>
                                        <p:attrNameLst>
                                          <p:attrName>style.visibility</p:attrName>
                                        </p:attrNameLst>
                                      </p:cBhvr>
                                      <p:to>
                                        <p:strVal val="visible"/>
                                      </p:to>
                                    </p:set>
                                    <p:animEffect transition="in" filter="wipe(left)">
                                      <p:cBhvr>
                                        <p:cTn id="35" dur="500"/>
                                        <p:tgtEl>
                                          <p:spTgt spid="104865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048655"/>
                                        </p:tgtEl>
                                        <p:attrNameLst>
                                          <p:attrName>style.visibility</p:attrName>
                                        </p:attrNameLst>
                                      </p:cBhvr>
                                      <p:to>
                                        <p:strVal val="visible"/>
                                      </p:to>
                                    </p:set>
                                    <p:animEffect transition="in" filter="fade">
                                      <p:cBhvr>
                                        <p:cTn id="38" dur="500"/>
                                        <p:tgtEl>
                                          <p:spTgt spid="1048655"/>
                                        </p:tgtEl>
                                      </p:cBhvr>
                                    </p:animEffect>
                                    <p:anim calcmode="lin" valueType="num">
                                      <p:cBhvr>
                                        <p:cTn id="39" dur="500" fill="hold"/>
                                        <p:tgtEl>
                                          <p:spTgt spid="1048655"/>
                                        </p:tgtEl>
                                        <p:attrNameLst>
                                          <p:attrName>ppt_x</p:attrName>
                                        </p:attrNameLst>
                                      </p:cBhvr>
                                      <p:tavLst>
                                        <p:tav tm="0">
                                          <p:val>
                                            <p:strVal val="#ppt_x"/>
                                          </p:val>
                                        </p:tav>
                                        <p:tav tm="100000">
                                          <p:val>
                                            <p:strVal val="#ppt_x"/>
                                          </p:val>
                                        </p:tav>
                                      </p:tavLst>
                                    </p:anim>
                                    <p:anim calcmode="lin" valueType="num">
                                      <p:cBhvr>
                                        <p:cTn id="40" dur="500" fill="hold"/>
                                        <p:tgtEl>
                                          <p:spTgt spid="1048655"/>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53" presetClass="entr" presetSubtype="16"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p:cTn id="44" dur="500" fill="hold"/>
                                        <p:tgtEl>
                                          <p:spTgt spid="76"/>
                                        </p:tgtEl>
                                        <p:attrNameLst>
                                          <p:attrName>ppt_w</p:attrName>
                                        </p:attrNameLst>
                                      </p:cBhvr>
                                      <p:tavLst>
                                        <p:tav tm="0">
                                          <p:val>
                                            <p:fltVal val="0.0"/>
                                          </p:val>
                                        </p:tav>
                                        <p:tav tm="100000">
                                          <p:val>
                                            <p:strVal val="#ppt_w"/>
                                          </p:val>
                                        </p:tav>
                                      </p:tavLst>
                                    </p:anim>
                                    <p:anim calcmode="lin" valueType="num">
                                      <p:cBhvr>
                                        <p:cTn id="45" dur="500" fill="hold"/>
                                        <p:tgtEl>
                                          <p:spTgt spid="76"/>
                                        </p:tgtEl>
                                        <p:attrNameLst>
                                          <p:attrName>ppt_h</p:attrName>
                                        </p:attrNameLst>
                                      </p:cBhvr>
                                      <p:tavLst>
                                        <p:tav tm="0">
                                          <p:val>
                                            <p:fltVal val="0.0"/>
                                          </p:val>
                                        </p:tav>
                                        <p:tav tm="100000">
                                          <p:val>
                                            <p:strVal val="#ppt_h"/>
                                          </p:val>
                                        </p:tav>
                                      </p:tavLst>
                                    </p:anim>
                                    <p:animEffect transition="in" filter="fade">
                                      <p:cBhvr>
                                        <p:cTn id="46" dur="500"/>
                                        <p:tgtEl>
                                          <p:spTgt spid="76"/>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1048645"/>
                                        </p:tgtEl>
                                        <p:attrNameLst>
                                          <p:attrName>style.visibility</p:attrName>
                                        </p:attrNameLst>
                                      </p:cBhvr>
                                      <p:to>
                                        <p:strVal val="visible"/>
                                      </p:to>
                                    </p:set>
                                    <p:animEffect transition="in" filter="wipe(left)">
                                      <p:cBhvr>
                                        <p:cTn id="50" dur="500"/>
                                        <p:tgtEl>
                                          <p:spTgt spid="104864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1048654"/>
                                        </p:tgtEl>
                                        <p:attrNameLst>
                                          <p:attrName>style.visibility</p:attrName>
                                        </p:attrNameLst>
                                      </p:cBhvr>
                                      <p:to>
                                        <p:strVal val="visible"/>
                                      </p:to>
                                    </p:set>
                                    <p:animEffect transition="in" filter="fade">
                                      <p:cBhvr>
                                        <p:cTn id="53" dur="500"/>
                                        <p:tgtEl>
                                          <p:spTgt spid="1048654"/>
                                        </p:tgtEl>
                                      </p:cBhvr>
                                    </p:animEffect>
                                    <p:anim calcmode="lin" valueType="num">
                                      <p:cBhvr>
                                        <p:cTn id="54" dur="500" fill="hold"/>
                                        <p:tgtEl>
                                          <p:spTgt spid="1048654"/>
                                        </p:tgtEl>
                                        <p:attrNameLst>
                                          <p:attrName>ppt_x</p:attrName>
                                        </p:attrNameLst>
                                      </p:cBhvr>
                                      <p:tavLst>
                                        <p:tav tm="0">
                                          <p:val>
                                            <p:strVal val="#ppt_x"/>
                                          </p:val>
                                        </p:tav>
                                        <p:tav tm="100000">
                                          <p:val>
                                            <p:strVal val="#ppt_x"/>
                                          </p:val>
                                        </p:tav>
                                      </p:tavLst>
                                    </p:anim>
                                    <p:anim calcmode="lin" valueType="num">
                                      <p:cBhvr>
                                        <p:cTn id="55" dur="500" fill="hold"/>
                                        <p:tgtEl>
                                          <p:spTgt spid="10486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4" grpId="0"/>
      <p:bldP spid="1048645" grpId="0" bldLvl="0" animBg="1"/>
      <p:bldP spid="1048650" grpId="0" bldLvl="0" animBg="1"/>
      <p:bldP spid="1048654" grpId="0"/>
      <p:bldP spid="1048655" grpId="0"/>
      <p:bldP spid="10486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727" name="矩形 3"/>
          <p:cNvSpPr/>
          <p:nvPr/>
        </p:nvSpPr>
        <p:spPr>
          <a:xfrm>
            <a:off x="2959100" y="774065"/>
            <a:ext cx="7785100" cy="1383665"/>
          </a:xfrm>
          <a:prstGeom prst="rect">
            <a:avLst/>
          </a:prstGeom>
        </p:spPr>
        <p:txBody>
          <a:bodyPr wrap="square">
            <a:spAutoFit/>
          </a:bodyPr>
          <a:p>
            <a:pPr>
              <a:lnSpc>
                <a:spcPct val="150000"/>
              </a:lnSpc>
            </a:pPr>
            <a:r>
              <a:rPr lang="zh-CN" sz="2800" b="1" dirty="0">
                <a:solidFill>
                  <a:schemeClr val="tx1"/>
                </a:solidFill>
                <a:latin typeface="微软雅黑" panose="020B0503020204020204" pitchFamily="34" charset="-122"/>
                <a:ea typeface="微软雅黑" panose="020B0503020204020204" pitchFamily="34" charset="-122"/>
              </a:rPr>
              <a:t>我们都说绩点，也就是成绩要好，那是不是只要成绩好就行了呢？</a:t>
            </a:r>
            <a:endParaRPr lang="en-US" altLang="zh-CN" sz="2800" b="1" dirty="0">
              <a:solidFill>
                <a:schemeClr val="tx1"/>
              </a:solidFill>
              <a:latin typeface="微软雅黑" panose="020B0503020204020204" pitchFamily="34" charset="-122"/>
              <a:ea typeface="微软雅黑" panose="020B0503020204020204" pitchFamily="34" charset="-122"/>
            </a:endParaRPr>
          </a:p>
        </p:txBody>
      </p:sp>
      <p:sp>
        <p:nvSpPr>
          <p:cNvPr id="1048728" name="矩形 4"/>
          <p:cNvSpPr/>
          <p:nvPr/>
        </p:nvSpPr>
        <p:spPr>
          <a:xfrm>
            <a:off x="2959100" y="2207260"/>
            <a:ext cx="6520815" cy="737235"/>
          </a:xfrm>
          <a:prstGeom prst="rect">
            <a:avLst/>
          </a:prstGeom>
        </p:spPr>
        <p:txBody>
          <a:bodyPr wrap="square">
            <a:spAutoFit/>
          </a:bodyPr>
          <a:p>
            <a:pPr>
              <a:lnSpc>
                <a:spcPct val="150000"/>
              </a:lnSpc>
            </a:pPr>
            <a:r>
              <a:rPr 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答案当然也还是：</a:t>
            </a:r>
            <a:r>
              <a:rPr lang="en-US" alt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NO</a:t>
            </a:r>
            <a:r>
              <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729" name="矩形 5"/>
          <p:cNvSpPr/>
          <p:nvPr/>
        </p:nvSpPr>
        <p:spPr>
          <a:xfrm>
            <a:off x="2959100" y="2944495"/>
            <a:ext cx="6784340" cy="3969385"/>
          </a:xfrm>
          <a:prstGeom prst="rect">
            <a:avLst/>
          </a:prstGeom>
        </p:spPr>
        <p:txBody>
          <a:bodyPr wrap="square">
            <a:spAutoFit/>
          </a:bodyPr>
          <a:p>
            <a:pPr>
              <a:lnSpc>
                <a:spcPct val="150000"/>
              </a:lnSpc>
            </a:pPr>
            <a:r>
              <a:rPr lang="zh-CN" sz="2400" dirty="0">
                <a:solidFill>
                  <a:srgbClr val="FF6633"/>
                </a:solidFill>
                <a:latin typeface="微软雅黑" panose="020B0503020204020204" pitchFamily="34" charset="-122"/>
                <a:ea typeface="微软雅黑" panose="020B0503020204020204" pitchFamily="34" charset="-122"/>
              </a:rPr>
              <a:t>成绩是评比的一大比重，但是，德育分也占了相当的比重。</a:t>
            </a:r>
            <a:endParaRPr lang="zh-CN" sz="2400" dirty="0">
              <a:solidFill>
                <a:srgbClr val="FF6633"/>
              </a:solidFill>
              <a:latin typeface="微软雅黑" panose="020B0503020204020204" pitchFamily="34" charset="-122"/>
              <a:ea typeface="微软雅黑" panose="020B0503020204020204" pitchFamily="34" charset="-122"/>
            </a:endParaRPr>
          </a:p>
          <a:p>
            <a:pPr>
              <a:lnSpc>
                <a:spcPct val="150000"/>
              </a:lnSpc>
            </a:pPr>
            <a:r>
              <a:rPr lang="zh-CN" sz="2400" dirty="0">
                <a:solidFill>
                  <a:srgbClr val="FF6633"/>
                </a:solidFill>
                <a:latin typeface="微软雅黑" panose="020B0503020204020204" pitchFamily="34" charset="-122"/>
                <a:ea typeface="微软雅黑" panose="020B0503020204020204" pitchFamily="34" charset="-122"/>
              </a:rPr>
              <a:t>这时候，就需要你们积极参与各种活动和比赛了！</a:t>
            </a:r>
            <a:endParaRPr lang="zh-CN" sz="2400" dirty="0">
              <a:solidFill>
                <a:srgbClr val="FF6633"/>
              </a:solidFill>
              <a:latin typeface="微软雅黑" panose="020B0503020204020204" pitchFamily="34" charset="-122"/>
              <a:ea typeface="微软雅黑" panose="020B0503020204020204" pitchFamily="34" charset="-122"/>
            </a:endParaRPr>
          </a:p>
          <a:p>
            <a:pPr>
              <a:lnSpc>
                <a:spcPct val="150000"/>
              </a:lnSpc>
            </a:pPr>
            <a:r>
              <a:rPr lang="zh-CN" sz="2400" dirty="0">
                <a:solidFill>
                  <a:srgbClr val="FF6633"/>
                </a:solidFill>
                <a:latin typeface="微软雅黑" panose="020B0503020204020204" pitchFamily="34" charset="-122"/>
                <a:ea typeface="微软雅黑" panose="020B0503020204020204" pitchFamily="34" charset="-122"/>
              </a:rPr>
              <a:t>还有，学生综合测评也是一大依据。</a:t>
            </a:r>
            <a:endParaRPr lang="zh-CN" sz="2400" dirty="0">
              <a:solidFill>
                <a:srgbClr val="FF6633"/>
              </a:solidFill>
              <a:latin typeface="微软雅黑" panose="020B0503020204020204" pitchFamily="34" charset="-122"/>
              <a:ea typeface="微软雅黑" panose="020B0503020204020204" pitchFamily="34" charset="-122"/>
            </a:endParaRPr>
          </a:p>
          <a:p>
            <a:pPr>
              <a:lnSpc>
                <a:spcPct val="150000"/>
              </a:lnSpc>
            </a:pPr>
            <a:r>
              <a:rPr lang="zh-CN" sz="2400" dirty="0">
                <a:solidFill>
                  <a:srgbClr val="FF6633"/>
                </a:solidFill>
                <a:latin typeface="微软雅黑" panose="020B0503020204020204" pitchFamily="34" charset="-122"/>
                <a:ea typeface="微软雅黑" panose="020B0503020204020204" pitchFamily="34" charset="-122"/>
              </a:rPr>
              <a:t>有事没事水水班级群，没准你的班级测评会很高的呦</a:t>
            </a:r>
            <a:r>
              <a:rPr lang="en-US" altLang="zh-CN" sz="2400" dirty="0">
                <a:solidFill>
                  <a:srgbClr val="FF6633"/>
                </a:solidFill>
                <a:latin typeface="微软雅黑" panose="020B0503020204020204" pitchFamily="34" charset="-122"/>
                <a:ea typeface="微软雅黑" panose="020B0503020204020204" pitchFamily="34" charset="-122"/>
              </a:rPr>
              <a:t>~</a:t>
            </a:r>
            <a:endParaRPr lang="zh-CN" sz="2400" dirty="0">
              <a:solidFill>
                <a:srgbClr val="FF6633"/>
              </a:solidFill>
              <a:latin typeface="微软雅黑" panose="020B0503020204020204" pitchFamily="34" charset="-122"/>
              <a:ea typeface="微软雅黑" panose="020B0503020204020204" pitchFamily="34" charset="-122"/>
            </a:endParaRPr>
          </a:p>
          <a:p>
            <a:pPr>
              <a:lnSpc>
                <a:spcPct val="150000"/>
              </a:lnSpc>
            </a:pPr>
            <a:endParaRPr lang="zh-CN" sz="2400" dirty="0">
              <a:solidFill>
                <a:srgbClr val="FF6633"/>
              </a:solidFill>
              <a:latin typeface="微软雅黑" panose="020B0503020204020204" pitchFamily="34" charset="-122"/>
              <a:ea typeface="微软雅黑" panose="020B0503020204020204" pitchFamily="34" charset="-122"/>
            </a:endParaRPr>
          </a:p>
        </p:txBody>
      </p:sp>
      <p:pic>
        <p:nvPicPr>
          <p:cNvPr id="2097243" name="图片 7"/>
          <p:cNvPicPr>
            <a:picLocks noChangeAspect="1"/>
          </p:cNvPicPr>
          <p:nvPr/>
        </p:nvPicPr>
        <p:blipFill>
          <a:blip r:embed="rId1"/>
          <a:stretch>
            <a:fillRect/>
          </a:stretch>
        </p:blipFill>
        <p:spPr>
          <a:xfrm rot="19967955">
            <a:off x="2219393" y="1055428"/>
            <a:ext cx="312536" cy="449915"/>
          </a:xfrm>
          <a:prstGeom prst="rect">
            <a:avLst/>
          </a:prstGeom>
        </p:spPr>
      </p:pic>
      <p:pic>
        <p:nvPicPr>
          <p:cNvPr id="2097244" name="图片 8"/>
          <p:cNvPicPr>
            <a:picLocks noChangeAspect="1"/>
          </p:cNvPicPr>
          <p:nvPr/>
        </p:nvPicPr>
        <p:blipFill>
          <a:blip r:embed="rId1"/>
          <a:stretch>
            <a:fillRect/>
          </a:stretch>
        </p:blipFill>
        <p:spPr>
          <a:xfrm rot="19967955">
            <a:off x="2219393" y="2447957"/>
            <a:ext cx="312536" cy="449915"/>
          </a:xfrm>
          <a:prstGeom prst="rect">
            <a:avLst/>
          </a:prstGeom>
        </p:spPr>
      </p:pic>
      <p:pic>
        <p:nvPicPr>
          <p:cNvPr id="2097245" name="图片 9"/>
          <p:cNvPicPr>
            <a:picLocks noChangeAspect="1"/>
          </p:cNvPicPr>
          <p:nvPr/>
        </p:nvPicPr>
        <p:blipFill>
          <a:blip r:embed="rId1"/>
          <a:stretch>
            <a:fillRect/>
          </a:stretch>
        </p:blipFill>
        <p:spPr>
          <a:xfrm rot="19967955">
            <a:off x="2219393" y="3412512"/>
            <a:ext cx="312536" cy="449915"/>
          </a:xfrm>
          <a:prstGeom prst="rect">
            <a:avLst/>
          </a:prstGeom>
        </p:spPr>
      </p:pic>
      <p:pic>
        <p:nvPicPr>
          <p:cNvPr id="1" name="图片 0" descr="18174164_185444635125_2"/>
          <p:cNvPicPr>
            <a:picLocks noChangeAspect="1"/>
          </p:cNvPicPr>
          <p:nvPr/>
        </p:nvPicPr>
        <p:blipFill>
          <a:blip r:embed="rId2"/>
          <a:stretch>
            <a:fillRect/>
          </a:stretch>
        </p:blipFill>
        <p:spPr>
          <a:xfrm>
            <a:off x="4191635" y="5739130"/>
            <a:ext cx="675640" cy="678180"/>
          </a:xfrm>
          <a:prstGeom prst="rect">
            <a:avLst/>
          </a:prstGeo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97243"/>
                                        </p:tgtEl>
                                        <p:attrNameLst>
                                          <p:attrName>style.visibility</p:attrName>
                                        </p:attrNameLst>
                                      </p:cBhvr>
                                      <p:to>
                                        <p:strVal val="visible"/>
                                      </p:to>
                                    </p:set>
                                    <p:anim calcmode="lin" valueType="num">
                                      <p:cBhvr additive="base">
                                        <p:cTn id="7" dur="500" fill="hold"/>
                                        <p:tgtEl>
                                          <p:spTgt spid="2097243"/>
                                        </p:tgtEl>
                                        <p:attrNameLst>
                                          <p:attrName>ppt_x</p:attrName>
                                        </p:attrNameLst>
                                      </p:cBhvr>
                                      <p:tavLst>
                                        <p:tav tm="0">
                                          <p:val>
                                            <p:strVal val="1+#ppt_w/2"/>
                                          </p:val>
                                        </p:tav>
                                        <p:tav tm="100000">
                                          <p:val>
                                            <p:strVal val="#ppt_x"/>
                                          </p:val>
                                        </p:tav>
                                      </p:tavLst>
                                    </p:anim>
                                    <p:anim calcmode="lin" valueType="num">
                                      <p:cBhvr additive="base">
                                        <p:cTn id="8" dur="500" fill="hold"/>
                                        <p:tgtEl>
                                          <p:spTgt spid="2097243"/>
                                        </p:tgtEl>
                                        <p:attrNameLst>
                                          <p:attrName>ppt_y</p:attrName>
                                        </p:attrNameLst>
                                      </p:cBhvr>
                                      <p:tavLst>
                                        <p:tav tm="0">
                                          <p:val>
                                            <p:strVal val="#ppt_y"/>
                                          </p:val>
                                        </p:tav>
                                        <p:tav tm="100000">
                                          <p:val>
                                            <p:strVal val="#ppt_y"/>
                                          </p:val>
                                        </p:tav>
                                      </p:tavLst>
                                    </p:anim>
                                  </p:childTnLst>
                                </p:cTn>
                              </p:par>
                              <p:par>
                                <p:cTn id="9" presetID="37" presetClass="entr" presetSubtype="0" fill="hold" grpId="0" nodeType="withEffect">
                                  <p:stCondLst>
                                    <p:cond delay="0"/>
                                  </p:stCondLst>
                                  <p:childTnLst>
                                    <p:set>
                                      <p:cBhvr>
                                        <p:cTn id="10" dur="1" fill="hold">
                                          <p:stCondLst>
                                            <p:cond delay="0"/>
                                          </p:stCondLst>
                                        </p:cTn>
                                        <p:tgtEl>
                                          <p:spTgt spid="1048727"/>
                                        </p:tgtEl>
                                        <p:attrNameLst>
                                          <p:attrName>style.visibility</p:attrName>
                                        </p:attrNameLst>
                                      </p:cBhvr>
                                      <p:to>
                                        <p:strVal val="visible"/>
                                      </p:to>
                                    </p:set>
                                    <p:animEffect transition="in" filter="fade">
                                      <p:cBhvr>
                                        <p:cTn id="11" dur="3000"/>
                                        <p:tgtEl>
                                          <p:spTgt spid="1048727"/>
                                        </p:tgtEl>
                                      </p:cBhvr>
                                    </p:animEffect>
                                    <p:anim calcmode="lin" valueType="num">
                                      <p:cBhvr>
                                        <p:cTn id="12" dur="3000" fill="hold"/>
                                        <p:tgtEl>
                                          <p:spTgt spid="1048727"/>
                                        </p:tgtEl>
                                        <p:attrNameLst>
                                          <p:attrName>ppt_x</p:attrName>
                                        </p:attrNameLst>
                                      </p:cBhvr>
                                      <p:tavLst>
                                        <p:tav tm="0">
                                          <p:val>
                                            <p:strVal val="#ppt_x"/>
                                          </p:val>
                                        </p:tav>
                                        <p:tav tm="100000">
                                          <p:val>
                                            <p:strVal val="#ppt_x"/>
                                          </p:val>
                                        </p:tav>
                                      </p:tavLst>
                                    </p:anim>
                                    <p:anim calcmode="lin" valueType="num">
                                      <p:cBhvr>
                                        <p:cTn id="13" dur="2700" decel="100000" fill="hold"/>
                                        <p:tgtEl>
                                          <p:spTgt spid="1048727"/>
                                        </p:tgtEl>
                                        <p:attrNameLst>
                                          <p:attrName>ppt_y</p:attrName>
                                        </p:attrNameLst>
                                      </p:cBhvr>
                                      <p:tavLst>
                                        <p:tav tm="0">
                                          <p:val>
                                            <p:strVal val="#ppt_y+1"/>
                                          </p:val>
                                        </p:tav>
                                        <p:tav tm="100000">
                                          <p:val>
                                            <p:strVal val="#ppt_y-.03"/>
                                          </p:val>
                                        </p:tav>
                                      </p:tavLst>
                                    </p:anim>
                                    <p:anim calcmode="lin" valueType="num">
                                      <p:cBhvr>
                                        <p:cTn id="14" dur="300" accel="100000" fill="hold">
                                          <p:stCondLst>
                                            <p:cond delay="2700"/>
                                          </p:stCondLst>
                                        </p:cTn>
                                        <p:tgtEl>
                                          <p:spTgt spid="1048727"/>
                                        </p:tgtEl>
                                        <p:attrNameLst>
                                          <p:attrName>ppt_y</p:attrName>
                                        </p:attrNameLst>
                                      </p:cBhvr>
                                      <p:tavLst>
                                        <p:tav tm="0">
                                          <p:val>
                                            <p:strVal val="#ppt_y-.03"/>
                                          </p:val>
                                        </p:tav>
                                        <p:tav tm="100000">
                                          <p:val>
                                            <p:strVal val="#ppt_y"/>
                                          </p:val>
                                        </p:tav>
                                      </p:tavLst>
                                    </p:anim>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097244"/>
                                        </p:tgtEl>
                                        <p:attrNameLst>
                                          <p:attrName>style.visibility</p:attrName>
                                        </p:attrNameLst>
                                      </p:cBhvr>
                                      <p:to>
                                        <p:strVal val="visible"/>
                                      </p:to>
                                    </p:set>
                                    <p:anim calcmode="lin" valueType="num">
                                      <p:cBhvr additive="base">
                                        <p:cTn id="18" dur="500" fill="hold"/>
                                        <p:tgtEl>
                                          <p:spTgt spid="2097244"/>
                                        </p:tgtEl>
                                        <p:attrNameLst>
                                          <p:attrName>ppt_x</p:attrName>
                                        </p:attrNameLst>
                                      </p:cBhvr>
                                      <p:tavLst>
                                        <p:tav tm="0">
                                          <p:val>
                                            <p:strVal val="1+#ppt_w/2"/>
                                          </p:val>
                                        </p:tav>
                                        <p:tav tm="100000">
                                          <p:val>
                                            <p:strVal val="#ppt_x"/>
                                          </p:val>
                                        </p:tav>
                                      </p:tavLst>
                                    </p:anim>
                                    <p:anim calcmode="lin" valueType="num">
                                      <p:cBhvr additive="base">
                                        <p:cTn id="19" dur="500" fill="hold"/>
                                        <p:tgtEl>
                                          <p:spTgt spid="2097244"/>
                                        </p:tgtEl>
                                        <p:attrNameLst>
                                          <p:attrName>ppt_y</p:attrName>
                                        </p:attrNameLst>
                                      </p:cBhvr>
                                      <p:tavLst>
                                        <p:tav tm="0">
                                          <p:val>
                                            <p:strVal val="#ppt_y"/>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1048728"/>
                                        </p:tgtEl>
                                        <p:attrNameLst>
                                          <p:attrName>style.visibility</p:attrName>
                                        </p:attrNameLst>
                                      </p:cBhvr>
                                      <p:to>
                                        <p:strVal val="visible"/>
                                      </p:to>
                                    </p:set>
                                    <p:animEffect transition="in" filter="fade">
                                      <p:cBhvr>
                                        <p:cTn id="22" dur="2000"/>
                                        <p:tgtEl>
                                          <p:spTgt spid="1048728"/>
                                        </p:tgtEl>
                                      </p:cBhvr>
                                    </p:animEffect>
                                    <p:anim calcmode="lin" valueType="num">
                                      <p:cBhvr>
                                        <p:cTn id="23" dur="2000" fill="hold"/>
                                        <p:tgtEl>
                                          <p:spTgt spid="1048728"/>
                                        </p:tgtEl>
                                        <p:attrNameLst>
                                          <p:attrName>ppt_x</p:attrName>
                                        </p:attrNameLst>
                                      </p:cBhvr>
                                      <p:tavLst>
                                        <p:tav tm="0">
                                          <p:val>
                                            <p:strVal val="#ppt_x"/>
                                          </p:val>
                                        </p:tav>
                                        <p:tav tm="100000">
                                          <p:val>
                                            <p:strVal val="#ppt_x"/>
                                          </p:val>
                                        </p:tav>
                                      </p:tavLst>
                                    </p:anim>
                                    <p:anim calcmode="lin" valueType="num">
                                      <p:cBhvr>
                                        <p:cTn id="24" dur="1800" decel="100000" fill="hold"/>
                                        <p:tgtEl>
                                          <p:spTgt spid="1048728"/>
                                        </p:tgtEl>
                                        <p:attrNameLst>
                                          <p:attrName>ppt_y</p:attrName>
                                        </p:attrNameLst>
                                      </p:cBhvr>
                                      <p:tavLst>
                                        <p:tav tm="0">
                                          <p:val>
                                            <p:strVal val="#ppt_y+1"/>
                                          </p:val>
                                        </p:tav>
                                        <p:tav tm="100000">
                                          <p:val>
                                            <p:strVal val="#ppt_y-.03"/>
                                          </p:val>
                                        </p:tav>
                                      </p:tavLst>
                                    </p:anim>
                                    <p:anim calcmode="lin" valueType="num">
                                      <p:cBhvr>
                                        <p:cTn id="25" dur="200" accel="100000" fill="hold">
                                          <p:stCondLst>
                                            <p:cond delay="1800"/>
                                          </p:stCondLst>
                                        </p:cTn>
                                        <p:tgtEl>
                                          <p:spTgt spid="1048728"/>
                                        </p:tgtEl>
                                        <p:attrNameLst>
                                          <p:attrName>ppt_y</p:attrName>
                                        </p:attrNameLst>
                                      </p:cBhvr>
                                      <p:tavLst>
                                        <p:tav tm="0">
                                          <p:val>
                                            <p:strVal val="#ppt_y-.03"/>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2097245"/>
                                        </p:tgtEl>
                                        <p:attrNameLst>
                                          <p:attrName>style.visibility</p:attrName>
                                        </p:attrNameLst>
                                      </p:cBhvr>
                                      <p:to>
                                        <p:strVal val="visible"/>
                                      </p:to>
                                    </p:set>
                                    <p:anim calcmode="lin" valueType="num">
                                      <p:cBhvr additive="base">
                                        <p:cTn id="29" dur="500" fill="hold"/>
                                        <p:tgtEl>
                                          <p:spTgt spid="2097245"/>
                                        </p:tgtEl>
                                        <p:attrNameLst>
                                          <p:attrName>ppt_x</p:attrName>
                                        </p:attrNameLst>
                                      </p:cBhvr>
                                      <p:tavLst>
                                        <p:tav tm="0">
                                          <p:val>
                                            <p:strVal val="1+#ppt_w/2"/>
                                          </p:val>
                                        </p:tav>
                                        <p:tav tm="100000">
                                          <p:val>
                                            <p:strVal val="#ppt_x"/>
                                          </p:val>
                                        </p:tav>
                                      </p:tavLst>
                                    </p:anim>
                                    <p:anim calcmode="lin" valueType="num">
                                      <p:cBhvr additive="base">
                                        <p:cTn id="30" dur="500" fill="hold"/>
                                        <p:tgtEl>
                                          <p:spTgt spid="2097245"/>
                                        </p:tgtEl>
                                        <p:attrNameLst>
                                          <p:attrName>ppt_y</p:attrName>
                                        </p:attrNameLst>
                                      </p:cBhvr>
                                      <p:tavLst>
                                        <p:tav tm="0">
                                          <p:val>
                                            <p:strVal val="#ppt_y"/>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048729"/>
                                        </p:tgtEl>
                                        <p:attrNameLst>
                                          <p:attrName>style.visibility</p:attrName>
                                        </p:attrNameLst>
                                      </p:cBhvr>
                                      <p:to>
                                        <p:strVal val="visible"/>
                                      </p:to>
                                    </p:set>
                                    <p:animEffect transition="in" filter="fade">
                                      <p:cBhvr>
                                        <p:cTn id="33" dur="3000"/>
                                        <p:tgtEl>
                                          <p:spTgt spid="1048729"/>
                                        </p:tgtEl>
                                      </p:cBhvr>
                                    </p:animEffect>
                                    <p:anim calcmode="lin" valueType="num">
                                      <p:cBhvr>
                                        <p:cTn id="34" dur="3000" fill="hold"/>
                                        <p:tgtEl>
                                          <p:spTgt spid="1048729"/>
                                        </p:tgtEl>
                                        <p:attrNameLst>
                                          <p:attrName>ppt_x</p:attrName>
                                        </p:attrNameLst>
                                      </p:cBhvr>
                                      <p:tavLst>
                                        <p:tav tm="0">
                                          <p:val>
                                            <p:strVal val="#ppt_x"/>
                                          </p:val>
                                        </p:tav>
                                        <p:tav tm="100000">
                                          <p:val>
                                            <p:strVal val="#ppt_x"/>
                                          </p:val>
                                        </p:tav>
                                      </p:tavLst>
                                    </p:anim>
                                    <p:anim calcmode="lin" valueType="num">
                                      <p:cBhvr>
                                        <p:cTn id="35" dur="2700" decel="100000" fill="hold"/>
                                        <p:tgtEl>
                                          <p:spTgt spid="1048729"/>
                                        </p:tgtEl>
                                        <p:attrNameLst>
                                          <p:attrName>ppt_y</p:attrName>
                                        </p:attrNameLst>
                                      </p:cBhvr>
                                      <p:tavLst>
                                        <p:tav tm="0">
                                          <p:val>
                                            <p:strVal val="#ppt_y+1"/>
                                          </p:val>
                                        </p:tav>
                                        <p:tav tm="100000">
                                          <p:val>
                                            <p:strVal val="#ppt_y-.03"/>
                                          </p:val>
                                        </p:tav>
                                      </p:tavLst>
                                    </p:anim>
                                    <p:anim calcmode="lin" valueType="num">
                                      <p:cBhvr>
                                        <p:cTn id="36" dur="300" accel="100000" fill="hold">
                                          <p:stCondLst>
                                            <p:cond delay="2700"/>
                                          </p:stCondLst>
                                        </p:cTn>
                                        <p:tgtEl>
                                          <p:spTgt spid="1048729"/>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
                                        </p:tgtEl>
                                        <p:attrNameLst>
                                          <p:attrName>style.visibility</p:attrName>
                                        </p:attrNameLst>
                                      </p:cBhvr>
                                      <p:to>
                                        <p:strVal val="visible"/>
                                      </p:to>
                                    </p:set>
                                    <p:anim calcmode="lin" valueType="num">
                                      <p:cBhvr additive="base">
                                        <p:cTn id="41" dur="500" fill="hold"/>
                                        <p:tgtEl>
                                          <p:spTgt spid="1"/>
                                        </p:tgtEl>
                                        <p:attrNameLst>
                                          <p:attrName>ppt_x</p:attrName>
                                        </p:attrNameLst>
                                      </p:cBhvr>
                                      <p:tavLst>
                                        <p:tav tm="0">
                                          <p:val>
                                            <p:strVal val="#ppt_x"/>
                                          </p:val>
                                        </p:tav>
                                        <p:tav tm="100000">
                                          <p:val>
                                            <p:strVal val="#ppt_x"/>
                                          </p:val>
                                        </p:tav>
                                      </p:tavLst>
                                    </p:anim>
                                    <p:anim calcmode="lin" valueType="num">
                                      <p:cBhvr additive="base">
                                        <p:cTn id="42" dur="500" fill="hold"/>
                                        <p:tgtEl>
                                          <p:spTgt spid="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27" grpId="0"/>
      <p:bldP spid="1048728" grpId="0"/>
      <p:bldP spid="10487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709" name="文本框 15"/>
          <p:cNvSpPr txBox="1"/>
          <p:nvPr/>
        </p:nvSpPr>
        <p:spPr>
          <a:xfrm>
            <a:off x="1563370" y="497205"/>
            <a:ext cx="9712325" cy="1198880"/>
          </a:xfrm>
          <a:prstGeom prst="rect">
            <a:avLst/>
          </a:prstGeom>
          <a:noFill/>
        </p:spPr>
        <p:txBody>
          <a:bodyPr wrap="square" rtlCol="0">
            <a:spAutoFit/>
          </a:bodyPr>
          <a:p>
            <a:pPr algn="ctr"/>
            <a:r>
              <a:rPr lang="zh-CN" altLang="en-US" sz="7200" dirty="0">
                <a:solidFill>
                  <a:srgbClr val="71C18D"/>
                </a:solidFill>
                <a:latin typeface="微软雅黑" panose="020B0503020204020204" pitchFamily="34" charset="-122"/>
                <a:ea typeface="微软雅黑" panose="020B0503020204020204" pitchFamily="34" charset="-122"/>
                <a:sym typeface="+mn-ea"/>
              </a:rPr>
              <a:t>各色各样奖助学金</a:t>
            </a:r>
            <a:endParaRPr lang="zh-CN" altLang="en-US" sz="7200" dirty="0">
              <a:solidFill>
                <a:srgbClr val="71C18D"/>
              </a:solidFill>
              <a:latin typeface="微软雅黑" panose="020B0503020204020204" pitchFamily="34" charset="-122"/>
              <a:ea typeface="微软雅黑" panose="020B0503020204020204" pitchFamily="34" charset="-122"/>
              <a:sym typeface="+mn-ea"/>
            </a:endParaRPr>
          </a:p>
        </p:txBody>
      </p:sp>
      <p:sp>
        <p:nvSpPr>
          <p:cNvPr id="1048710" name="PA_任意多边形 840"/>
          <p:cNvSpPr/>
          <p:nvPr>
            <p:custDataLst>
              <p:tags r:id="rId1"/>
            </p:custDataLst>
          </p:nvPr>
        </p:nvSpPr>
        <p:spPr bwMode="auto">
          <a:xfrm>
            <a:off x="2107187" y="3085500"/>
            <a:ext cx="216989" cy="417703"/>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1 w 80"/>
              <a:gd name="T13" fmla="*/ 109 h 154"/>
              <a:gd name="T14" fmla="*/ 1 w 80"/>
              <a:gd name="T15" fmla="*/ 105 h 154"/>
              <a:gd name="T16" fmla="*/ 4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7" y="103"/>
                  <a:pt x="79" y="104"/>
                  <a:pt x="79" y="105"/>
                </a:cubicBezTo>
                <a:cubicBezTo>
                  <a:pt x="80" y="107"/>
                  <a:pt x="80" y="108"/>
                  <a:pt x="79" y="109"/>
                </a:cubicBezTo>
                <a:cubicBezTo>
                  <a:pt x="40" y="154"/>
                  <a:pt x="40" y="154"/>
                  <a:pt x="40" y="154"/>
                </a:cubicBezTo>
                <a:cubicBezTo>
                  <a:pt x="1" y="109"/>
                  <a:pt x="1" y="109"/>
                  <a:pt x="1" y="109"/>
                </a:cubicBezTo>
                <a:cubicBezTo>
                  <a:pt x="0" y="108"/>
                  <a:pt x="0" y="107"/>
                  <a:pt x="1" y="105"/>
                </a:cubicBezTo>
                <a:cubicBezTo>
                  <a:pt x="1" y="104"/>
                  <a:pt x="3" y="103"/>
                  <a:pt x="4" y="103"/>
                </a:cubicBezTo>
                <a:cubicBezTo>
                  <a:pt x="22" y="103"/>
                  <a:pt x="22" y="103"/>
                  <a:pt x="22" y="103"/>
                </a:cubicBezTo>
                <a:cubicBezTo>
                  <a:pt x="22" y="0"/>
                  <a:pt x="22" y="0"/>
                  <a:pt x="22" y="0"/>
                </a:cubicBezTo>
                <a:lnTo>
                  <a:pt x="58" y="0"/>
                </a:lnTo>
                <a:close/>
              </a:path>
            </a:pathLst>
          </a:custGeom>
          <a:solidFill>
            <a:schemeClr val="accent4">
              <a:lumMod val="40000"/>
              <a:lumOff val="60000"/>
            </a:schemeClr>
          </a:solidFill>
          <a:ln>
            <a:noFill/>
          </a:ln>
        </p:spPr>
        <p:txBody>
          <a:bodyPr vert="horz" wrap="square" lIns="91440" tIns="45720" rIns="91440" bIns="45720" numCol="1" anchor="t" anchorCtr="0" compatLnSpc="1"/>
          <a:p>
            <a:endParaRPr lang="en-US"/>
          </a:p>
        </p:txBody>
      </p:sp>
      <p:sp>
        <p:nvSpPr>
          <p:cNvPr id="1048711" name="PA_任意多边形 841"/>
          <p:cNvSpPr/>
          <p:nvPr>
            <p:custDataLst>
              <p:tags r:id="rId2"/>
            </p:custDataLst>
          </p:nvPr>
        </p:nvSpPr>
        <p:spPr bwMode="auto">
          <a:xfrm>
            <a:off x="10043295" y="3839419"/>
            <a:ext cx="216989" cy="414991"/>
          </a:xfrm>
          <a:custGeom>
            <a:avLst/>
            <a:gdLst>
              <a:gd name="T0" fmla="*/ 58 w 80"/>
              <a:gd name="T1" fmla="*/ 153 h 153"/>
              <a:gd name="T2" fmla="*/ 58 w 80"/>
              <a:gd name="T3" fmla="*/ 50 h 153"/>
              <a:gd name="T4" fmla="*/ 76 w 80"/>
              <a:gd name="T5" fmla="*/ 50 h 153"/>
              <a:gd name="T6" fmla="*/ 79 w 80"/>
              <a:gd name="T7" fmla="*/ 48 h 153"/>
              <a:gd name="T8" fmla="*/ 79 w 80"/>
              <a:gd name="T9" fmla="*/ 44 h 153"/>
              <a:gd name="T10" fmla="*/ 40 w 80"/>
              <a:gd name="T11" fmla="*/ 0 h 153"/>
              <a:gd name="T12" fmla="*/ 1 w 80"/>
              <a:gd name="T13" fmla="*/ 44 h 153"/>
              <a:gd name="T14" fmla="*/ 1 w 80"/>
              <a:gd name="T15" fmla="*/ 48 h 153"/>
              <a:gd name="T16" fmla="*/ 4 w 80"/>
              <a:gd name="T17" fmla="*/ 50 h 153"/>
              <a:gd name="T18" fmla="*/ 22 w 80"/>
              <a:gd name="T19" fmla="*/ 50 h 153"/>
              <a:gd name="T20" fmla="*/ 22 w 80"/>
              <a:gd name="T21" fmla="*/ 153 h 153"/>
              <a:gd name="T22" fmla="*/ 58 w 80"/>
              <a:gd name="T23"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3">
                <a:moveTo>
                  <a:pt x="58" y="153"/>
                </a:moveTo>
                <a:cubicBezTo>
                  <a:pt x="58" y="50"/>
                  <a:pt x="58" y="50"/>
                  <a:pt x="58" y="50"/>
                </a:cubicBezTo>
                <a:cubicBezTo>
                  <a:pt x="76" y="50"/>
                  <a:pt x="76" y="50"/>
                  <a:pt x="76" y="50"/>
                </a:cubicBezTo>
                <a:cubicBezTo>
                  <a:pt x="77" y="50"/>
                  <a:pt x="79" y="49"/>
                  <a:pt x="79" y="48"/>
                </a:cubicBezTo>
                <a:cubicBezTo>
                  <a:pt x="80" y="46"/>
                  <a:pt x="80" y="45"/>
                  <a:pt x="79" y="44"/>
                </a:cubicBezTo>
                <a:cubicBezTo>
                  <a:pt x="40" y="0"/>
                  <a:pt x="40" y="0"/>
                  <a:pt x="40" y="0"/>
                </a:cubicBezTo>
                <a:cubicBezTo>
                  <a:pt x="1" y="44"/>
                  <a:pt x="1" y="44"/>
                  <a:pt x="1" y="44"/>
                </a:cubicBezTo>
                <a:cubicBezTo>
                  <a:pt x="0" y="45"/>
                  <a:pt x="0" y="46"/>
                  <a:pt x="1" y="48"/>
                </a:cubicBezTo>
                <a:cubicBezTo>
                  <a:pt x="1" y="49"/>
                  <a:pt x="3" y="50"/>
                  <a:pt x="4" y="50"/>
                </a:cubicBezTo>
                <a:cubicBezTo>
                  <a:pt x="22" y="50"/>
                  <a:pt x="22" y="50"/>
                  <a:pt x="22" y="50"/>
                </a:cubicBezTo>
                <a:cubicBezTo>
                  <a:pt x="22" y="153"/>
                  <a:pt x="22" y="153"/>
                  <a:pt x="22" y="153"/>
                </a:cubicBezTo>
                <a:lnTo>
                  <a:pt x="58" y="153"/>
                </a:lnTo>
                <a:close/>
              </a:path>
            </a:pathLst>
          </a:custGeom>
          <a:solidFill>
            <a:schemeClr val="bg1">
              <a:lumMod val="65000"/>
            </a:schemeClr>
          </a:solidFill>
          <a:ln>
            <a:noFill/>
          </a:ln>
        </p:spPr>
        <p:txBody>
          <a:bodyPr vert="horz" wrap="square" lIns="91440" tIns="45720" rIns="91440" bIns="45720" numCol="1" anchor="t" anchorCtr="0" compatLnSpc="1"/>
          <a:p>
            <a:endParaRPr lang="en-US"/>
          </a:p>
        </p:txBody>
      </p:sp>
      <p:sp>
        <p:nvSpPr>
          <p:cNvPr id="1048712" name="PA_任意多边形 842"/>
          <p:cNvSpPr/>
          <p:nvPr>
            <p:custDataLst>
              <p:tags r:id="rId3"/>
            </p:custDataLst>
          </p:nvPr>
        </p:nvSpPr>
        <p:spPr bwMode="auto">
          <a:xfrm>
            <a:off x="4345093" y="3839419"/>
            <a:ext cx="214276" cy="414991"/>
          </a:xfrm>
          <a:custGeom>
            <a:avLst/>
            <a:gdLst>
              <a:gd name="T0" fmla="*/ 58 w 79"/>
              <a:gd name="T1" fmla="*/ 153 h 153"/>
              <a:gd name="T2" fmla="*/ 58 w 79"/>
              <a:gd name="T3" fmla="*/ 50 h 153"/>
              <a:gd name="T4" fmla="*/ 75 w 79"/>
              <a:gd name="T5" fmla="*/ 50 h 153"/>
              <a:gd name="T6" fmla="*/ 79 w 79"/>
              <a:gd name="T7" fmla="*/ 48 h 153"/>
              <a:gd name="T8" fmla="*/ 78 w 79"/>
              <a:gd name="T9" fmla="*/ 44 h 153"/>
              <a:gd name="T10" fmla="*/ 40 w 79"/>
              <a:gd name="T11" fmla="*/ 0 h 153"/>
              <a:gd name="T12" fmla="*/ 1 w 79"/>
              <a:gd name="T13" fmla="*/ 44 h 153"/>
              <a:gd name="T14" fmla="*/ 0 w 79"/>
              <a:gd name="T15" fmla="*/ 48 h 153"/>
              <a:gd name="T16" fmla="*/ 4 w 79"/>
              <a:gd name="T17" fmla="*/ 50 h 153"/>
              <a:gd name="T18" fmla="*/ 22 w 79"/>
              <a:gd name="T19" fmla="*/ 50 h 153"/>
              <a:gd name="T20" fmla="*/ 22 w 79"/>
              <a:gd name="T21" fmla="*/ 153 h 153"/>
              <a:gd name="T22" fmla="*/ 58 w 79"/>
              <a:gd name="T23"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153">
                <a:moveTo>
                  <a:pt x="58" y="153"/>
                </a:moveTo>
                <a:cubicBezTo>
                  <a:pt x="58" y="50"/>
                  <a:pt x="58" y="50"/>
                  <a:pt x="58" y="50"/>
                </a:cubicBezTo>
                <a:cubicBezTo>
                  <a:pt x="75" y="50"/>
                  <a:pt x="75" y="50"/>
                  <a:pt x="75" y="50"/>
                </a:cubicBezTo>
                <a:cubicBezTo>
                  <a:pt x="77" y="50"/>
                  <a:pt x="78" y="49"/>
                  <a:pt x="79" y="48"/>
                </a:cubicBezTo>
                <a:cubicBezTo>
                  <a:pt x="79" y="46"/>
                  <a:pt x="79" y="45"/>
                  <a:pt x="78" y="44"/>
                </a:cubicBezTo>
                <a:cubicBezTo>
                  <a:pt x="40" y="0"/>
                  <a:pt x="40" y="0"/>
                  <a:pt x="40" y="0"/>
                </a:cubicBezTo>
                <a:cubicBezTo>
                  <a:pt x="1" y="44"/>
                  <a:pt x="1" y="44"/>
                  <a:pt x="1" y="44"/>
                </a:cubicBezTo>
                <a:cubicBezTo>
                  <a:pt x="0" y="45"/>
                  <a:pt x="0" y="46"/>
                  <a:pt x="0" y="48"/>
                </a:cubicBezTo>
                <a:cubicBezTo>
                  <a:pt x="1" y="49"/>
                  <a:pt x="2" y="50"/>
                  <a:pt x="4" y="50"/>
                </a:cubicBezTo>
                <a:cubicBezTo>
                  <a:pt x="22" y="50"/>
                  <a:pt x="22" y="50"/>
                  <a:pt x="22" y="50"/>
                </a:cubicBezTo>
                <a:cubicBezTo>
                  <a:pt x="22" y="153"/>
                  <a:pt x="22" y="153"/>
                  <a:pt x="22" y="153"/>
                </a:cubicBezTo>
                <a:lnTo>
                  <a:pt x="58" y="153"/>
                </a:lnTo>
                <a:close/>
              </a:path>
            </a:pathLst>
          </a:custGeom>
          <a:solidFill>
            <a:srgbClr val="E9DDB8"/>
          </a:solidFill>
          <a:ln>
            <a:noFill/>
          </a:ln>
        </p:spPr>
        <p:txBody>
          <a:bodyPr vert="horz" wrap="square" lIns="91440" tIns="45720" rIns="91440" bIns="45720" numCol="1" anchor="t" anchorCtr="0" compatLnSpc="1"/>
          <a:p>
            <a:endParaRPr lang="en-US"/>
          </a:p>
        </p:txBody>
      </p:sp>
      <p:sp>
        <p:nvSpPr>
          <p:cNvPr id="1048713" name="PA_任意多边形 843"/>
          <p:cNvSpPr/>
          <p:nvPr>
            <p:custDataLst>
              <p:tags r:id="rId4"/>
            </p:custDataLst>
          </p:nvPr>
        </p:nvSpPr>
        <p:spPr bwMode="auto">
          <a:xfrm>
            <a:off x="7271822" y="3149635"/>
            <a:ext cx="216989" cy="417703"/>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2 w 80"/>
              <a:gd name="T13" fmla="*/ 109 h 154"/>
              <a:gd name="T14" fmla="*/ 1 w 80"/>
              <a:gd name="T15" fmla="*/ 105 h 154"/>
              <a:gd name="T16" fmla="*/ 5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8" y="103"/>
                  <a:pt x="79" y="104"/>
                  <a:pt x="79" y="105"/>
                </a:cubicBezTo>
                <a:cubicBezTo>
                  <a:pt x="80" y="107"/>
                  <a:pt x="80" y="108"/>
                  <a:pt x="79" y="109"/>
                </a:cubicBezTo>
                <a:cubicBezTo>
                  <a:pt x="40" y="154"/>
                  <a:pt x="40" y="154"/>
                  <a:pt x="40" y="154"/>
                </a:cubicBezTo>
                <a:cubicBezTo>
                  <a:pt x="2" y="109"/>
                  <a:pt x="2" y="109"/>
                  <a:pt x="2" y="109"/>
                </a:cubicBezTo>
                <a:cubicBezTo>
                  <a:pt x="1" y="108"/>
                  <a:pt x="0" y="107"/>
                  <a:pt x="1" y="105"/>
                </a:cubicBezTo>
                <a:cubicBezTo>
                  <a:pt x="2" y="104"/>
                  <a:pt x="3" y="103"/>
                  <a:pt x="5" y="103"/>
                </a:cubicBezTo>
                <a:cubicBezTo>
                  <a:pt x="22" y="103"/>
                  <a:pt x="22" y="103"/>
                  <a:pt x="22" y="103"/>
                </a:cubicBezTo>
                <a:cubicBezTo>
                  <a:pt x="22" y="0"/>
                  <a:pt x="22" y="0"/>
                  <a:pt x="22" y="0"/>
                </a:cubicBezTo>
                <a:lnTo>
                  <a:pt x="58" y="0"/>
                </a:lnTo>
                <a:close/>
              </a:path>
            </a:pathLst>
          </a:custGeom>
          <a:solidFill>
            <a:srgbClr val="FFBAA3"/>
          </a:solidFill>
          <a:ln>
            <a:noFill/>
          </a:ln>
        </p:spPr>
        <p:txBody>
          <a:bodyPr vert="horz" wrap="square" lIns="91440" tIns="45720" rIns="91440" bIns="45720" numCol="1" anchor="t" anchorCtr="0" compatLnSpc="1"/>
          <a:p>
            <a:endParaRPr lang="en-US"/>
          </a:p>
        </p:txBody>
      </p:sp>
      <p:sp>
        <p:nvSpPr>
          <p:cNvPr id="1048714" name="PA_矩形 25"/>
          <p:cNvSpPr/>
          <p:nvPr>
            <p:custDataLst>
              <p:tags r:id="rId5"/>
            </p:custDataLst>
          </p:nvPr>
        </p:nvSpPr>
        <p:spPr>
          <a:xfrm>
            <a:off x="5925185" y="3776980"/>
            <a:ext cx="2680970" cy="230695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sz="3200" b="1" dirty="0">
                <a:solidFill>
                  <a:srgbClr val="71C18D"/>
                </a:solidFill>
              </a:rPr>
              <a:t>省政府奖学金</a:t>
            </a:r>
            <a:endParaRPr lang="zh-CN" sz="3200" b="1" dirty="0">
              <a:solidFill>
                <a:srgbClr val="71C18D"/>
              </a:solidFill>
            </a:endParaRPr>
          </a:p>
          <a:p>
            <a:pPr algn="ctr">
              <a:lnSpc>
                <a:spcPct val="150000"/>
              </a:lnSpc>
            </a:pPr>
            <a:r>
              <a:rPr lang="en-US" altLang="zh-CN" sz="3200" b="1" dirty="0">
                <a:solidFill>
                  <a:srgbClr val="71C18D"/>
                </a:solidFill>
              </a:rPr>
              <a:t>6000</a:t>
            </a:r>
            <a:endParaRPr lang="zh-CN" sz="3200" b="1" dirty="0">
              <a:solidFill>
                <a:srgbClr val="71C18D"/>
              </a:solidFill>
            </a:endParaRPr>
          </a:p>
          <a:p>
            <a:pPr algn="ctr">
              <a:lnSpc>
                <a:spcPct val="150000"/>
              </a:lnSpc>
            </a:pPr>
            <a:endParaRPr lang="zh-CN" altLang="zh-CN" sz="3200" b="1" dirty="0">
              <a:solidFill>
                <a:srgbClr val="71C18D"/>
              </a:solidFill>
            </a:endParaRPr>
          </a:p>
        </p:txBody>
      </p:sp>
      <p:sp>
        <p:nvSpPr>
          <p:cNvPr id="1048715" name="PA_矩形 26"/>
          <p:cNvSpPr/>
          <p:nvPr>
            <p:custDataLst>
              <p:tags r:id="rId6"/>
            </p:custDataLst>
          </p:nvPr>
        </p:nvSpPr>
        <p:spPr>
          <a:xfrm>
            <a:off x="8705850" y="2194560"/>
            <a:ext cx="3132455" cy="156845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sz="3200" b="1" dirty="0">
                <a:solidFill>
                  <a:schemeClr val="accent4">
                    <a:lumMod val="50000"/>
                  </a:schemeClr>
                </a:solidFill>
              </a:rPr>
              <a:t>国家助学金二档</a:t>
            </a:r>
            <a:r>
              <a:rPr lang="en-US" altLang="zh-CN" sz="3200" b="1" dirty="0">
                <a:solidFill>
                  <a:schemeClr val="accent4">
                    <a:lumMod val="50000"/>
                  </a:schemeClr>
                </a:solidFill>
              </a:rPr>
              <a:t>2500</a:t>
            </a:r>
            <a:endParaRPr lang="en-US" altLang="zh-CN" sz="3200" b="1" dirty="0">
              <a:solidFill>
                <a:schemeClr val="accent4">
                  <a:lumMod val="50000"/>
                </a:schemeClr>
              </a:solidFill>
            </a:endParaRPr>
          </a:p>
        </p:txBody>
      </p:sp>
      <p:sp>
        <p:nvSpPr>
          <p:cNvPr id="1048716" name="PA_矩形 27"/>
          <p:cNvSpPr/>
          <p:nvPr>
            <p:custDataLst>
              <p:tags r:id="rId7"/>
            </p:custDataLst>
          </p:nvPr>
        </p:nvSpPr>
        <p:spPr>
          <a:xfrm>
            <a:off x="529590" y="3644265"/>
            <a:ext cx="3227705" cy="189166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sz="3200" b="1" dirty="0">
                <a:solidFill>
                  <a:schemeClr val="accent1">
                    <a:lumMod val="50000"/>
                  </a:schemeClr>
                </a:solidFill>
              </a:rPr>
              <a:t>国家励志奖学金</a:t>
            </a:r>
            <a:endParaRPr lang="zh-CN" sz="3200" b="1" dirty="0">
              <a:solidFill>
                <a:schemeClr val="accent1">
                  <a:lumMod val="50000"/>
                </a:schemeClr>
              </a:solidFill>
            </a:endParaRPr>
          </a:p>
          <a:p>
            <a:pPr algn="ctr">
              <a:lnSpc>
                <a:spcPct val="150000"/>
              </a:lnSpc>
            </a:pPr>
            <a:r>
              <a:rPr lang="en-US" altLang="zh-CN" sz="3200" b="1" dirty="0">
                <a:solidFill>
                  <a:schemeClr val="accent1">
                    <a:lumMod val="50000"/>
                  </a:schemeClr>
                </a:solidFill>
              </a:rPr>
              <a:t>5000</a:t>
            </a:r>
            <a:endParaRPr lang="zh-CN" b="1" dirty="0">
              <a:solidFill>
                <a:schemeClr val="accent1">
                  <a:lumMod val="50000"/>
                </a:schemeClr>
              </a:solidFill>
            </a:endParaRPr>
          </a:p>
          <a:p>
            <a:pPr algn="ctr">
              <a:lnSpc>
                <a:spcPct val="150000"/>
              </a:lnSpc>
            </a:pPr>
            <a:endParaRPr lang="zh-CN" altLang="en-US" sz="1400" dirty="0"/>
          </a:p>
        </p:txBody>
      </p:sp>
      <p:sp>
        <p:nvSpPr>
          <p:cNvPr id="1048717" name="PA_矩形 28"/>
          <p:cNvSpPr/>
          <p:nvPr>
            <p:custDataLst>
              <p:tags r:id="rId8"/>
            </p:custDataLst>
          </p:nvPr>
        </p:nvSpPr>
        <p:spPr>
          <a:xfrm>
            <a:off x="3082290" y="2231390"/>
            <a:ext cx="3092450" cy="156845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sz="3200" b="1" dirty="0">
                <a:solidFill>
                  <a:schemeClr val="accent2">
                    <a:lumMod val="50000"/>
                  </a:schemeClr>
                </a:solidFill>
              </a:rPr>
              <a:t>国家奖学金</a:t>
            </a:r>
            <a:endParaRPr lang="zh-CN" sz="3200" b="1" dirty="0">
              <a:solidFill>
                <a:schemeClr val="accent2">
                  <a:lumMod val="50000"/>
                </a:schemeClr>
              </a:solidFill>
            </a:endParaRPr>
          </a:p>
          <a:p>
            <a:pPr algn="ctr">
              <a:lnSpc>
                <a:spcPct val="150000"/>
              </a:lnSpc>
            </a:pPr>
            <a:r>
              <a:rPr lang="en-US" altLang="zh-CN" sz="3200" b="1" dirty="0">
                <a:solidFill>
                  <a:schemeClr val="accent2">
                    <a:lumMod val="50000"/>
                  </a:schemeClr>
                </a:solidFill>
              </a:rPr>
              <a:t>8000</a:t>
            </a:r>
            <a:endParaRPr lang="en-US" altLang="zh-CN" sz="3200" b="1" dirty="0">
              <a:solidFill>
                <a:schemeClr val="accent2">
                  <a:lumMod val="50000"/>
                </a:schemeClr>
              </a:solidFill>
            </a:endParaRPr>
          </a:p>
        </p:txBody>
      </p:sp>
      <p:grpSp>
        <p:nvGrpSpPr>
          <p:cNvPr id="102" name="PA_组合 69"/>
          <p:cNvGrpSpPr/>
          <p:nvPr>
            <p:custDataLst>
              <p:tags r:id="rId9"/>
            </p:custDataLst>
          </p:nvPr>
        </p:nvGrpSpPr>
        <p:grpSpPr>
          <a:xfrm>
            <a:off x="1607195" y="2194852"/>
            <a:ext cx="1170040" cy="1137311"/>
            <a:chOff x="5186200" y="4253184"/>
            <a:chExt cx="1181879" cy="1148819"/>
          </a:xfrm>
        </p:grpSpPr>
        <p:grpSp>
          <p:nvGrpSpPr>
            <p:cNvPr id="103" name="PA_组合 41"/>
            <p:cNvGrpSpPr/>
            <p:nvPr>
              <p:custDataLst>
                <p:tags r:id="rId10"/>
              </p:custDataLst>
            </p:nvPr>
          </p:nvGrpSpPr>
          <p:grpSpPr>
            <a:xfrm>
              <a:off x="5186200" y="4253184"/>
              <a:ext cx="1181879" cy="1148819"/>
              <a:chOff x="7882522" y="1229039"/>
              <a:chExt cx="1326471" cy="1289366"/>
            </a:xfrm>
          </p:grpSpPr>
          <p:pic>
            <p:nvPicPr>
              <p:cNvPr id="2097219" name="图片 32"/>
              <p:cNvPicPr>
                <a:picLocks noChangeAspect="1"/>
              </p:cNvPicPr>
              <p:nvPr/>
            </p:nvPicPr>
            <p:blipFill>
              <a:blip r:embed="rId11">
                <a:duotone>
                  <a:schemeClr val="accent4">
                    <a:shade val="45000"/>
                    <a:satMod val="135000"/>
                  </a:schemeClr>
                  <a:prstClr val="white"/>
                </a:duotone>
              </a:blip>
              <a:stretch>
                <a:fillRect/>
              </a:stretch>
            </p:blipFill>
            <p:spPr>
              <a:xfrm>
                <a:off x="8507216" y="1229039"/>
                <a:ext cx="402238" cy="695004"/>
              </a:xfrm>
              <a:prstGeom prst="rect">
                <a:avLst/>
              </a:prstGeom>
            </p:spPr>
          </p:pic>
          <p:pic>
            <p:nvPicPr>
              <p:cNvPr id="2097220" name="图片 33"/>
              <p:cNvPicPr>
                <a:picLocks noChangeAspect="1"/>
              </p:cNvPicPr>
              <p:nvPr/>
            </p:nvPicPr>
            <p:blipFill>
              <a:blip r:embed="rId11">
                <a:duotone>
                  <a:schemeClr val="accent4">
                    <a:shade val="45000"/>
                    <a:satMod val="135000"/>
                  </a:schemeClr>
                  <a:prstClr val="white"/>
                </a:duotone>
              </a:blip>
              <a:stretch>
                <a:fillRect/>
              </a:stretch>
            </p:blipFill>
            <p:spPr>
              <a:xfrm rot="17744825">
                <a:off x="8150896" y="1271487"/>
                <a:ext cx="439105" cy="695004"/>
              </a:xfrm>
              <a:prstGeom prst="rect">
                <a:avLst/>
              </a:prstGeom>
            </p:spPr>
          </p:pic>
          <p:pic>
            <p:nvPicPr>
              <p:cNvPr id="2097221" name="图片 34"/>
              <p:cNvPicPr>
                <a:picLocks noChangeAspect="1"/>
              </p:cNvPicPr>
              <p:nvPr/>
            </p:nvPicPr>
            <p:blipFill>
              <a:blip r:embed="rId11">
                <a:duotone>
                  <a:schemeClr val="accent4">
                    <a:shade val="45000"/>
                    <a:satMod val="135000"/>
                  </a:schemeClr>
                  <a:prstClr val="white"/>
                </a:duotone>
              </a:blip>
              <a:stretch>
                <a:fillRect/>
              </a:stretch>
            </p:blipFill>
            <p:spPr>
              <a:xfrm rot="3389928">
                <a:off x="8648314" y="1508438"/>
                <a:ext cx="426354" cy="695004"/>
              </a:xfrm>
              <a:prstGeom prst="rect">
                <a:avLst/>
              </a:prstGeom>
            </p:spPr>
          </p:pic>
          <p:pic>
            <p:nvPicPr>
              <p:cNvPr id="2097222" name="图片 35"/>
              <p:cNvPicPr>
                <a:picLocks noChangeAspect="1"/>
              </p:cNvPicPr>
              <p:nvPr/>
            </p:nvPicPr>
            <p:blipFill>
              <a:blip r:embed="rId11">
                <a:duotone>
                  <a:schemeClr val="accent4">
                    <a:shade val="45000"/>
                    <a:satMod val="135000"/>
                  </a:schemeClr>
                  <a:prstClr val="white"/>
                </a:duotone>
              </a:blip>
              <a:stretch>
                <a:fillRect/>
              </a:stretch>
            </p:blipFill>
            <p:spPr>
              <a:xfrm rot="6734859">
                <a:off x="8558097" y="1771145"/>
                <a:ext cx="426354" cy="695004"/>
              </a:xfrm>
              <a:prstGeom prst="rect">
                <a:avLst/>
              </a:prstGeom>
            </p:spPr>
          </p:pic>
          <p:pic>
            <p:nvPicPr>
              <p:cNvPr id="2097223" name="图片 36"/>
              <p:cNvPicPr>
                <a:picLocks noChangeAspect="1"/>
              </p:cNvPicPr>
              <p:nvPr/>
            </p:nvPicPr>
            <p:blipFill>
              <a:blip r:embed="rId11">
                <a:duotone>
                  <a:schemeClr val="accent4">
                    <a:shade val="45000"/>
                    <a:satMod val="135000"/>
                  </a:schemeClr>
                  <a:prstClr val="white"/>
                </a:duotone>
              </a:blip>
              <a:stretch>
                <a:fillRect/>
              </a:stretch>
            </p:blipFill>
            <p:spPr>
              <a:xfrm rot="13374121" flipH="1">
                <a:off x="8229970" y="1823401"/>
                <a:ext cx="371888" cy="695004"/>
              </a:xfrm>
              <a:prstGeom prst="rect">
                <a:avLst/>
              </a:prstGeom>
            </p:spPr>
          </p:pic>
          <p:pic>
            <p:nvPicPr>
              <p:cNvPr id="2097224" name="图片 37"/>
              <p:cNvPicPr>
                <a:picLocks noChangeAspect="1"/>
              </p:cNvPicPr>
              <p:nvPr/>
            </p:nvPicPr>
            <p:blipFill>
              <a:blip r:embed="rId11">
                <a:duotone>
                  <a:schemeClr val="accent4">
                    <a:shade val="45000"/>
                    <a:satMod val="135000"/>
                  </a:schemeClr>
                  <a:prstClr val="white"/>
                </a:duotone>
              </a:blip>
              <a:stretch>
                <a:fillRect/>
              </a:stretch>
            </p:blipFill>
            <p:spPr>
              <a:xfrm rot="17297874" flipH="1">
                <a:off x="8016847" y="1579883"/>
                <a:ext cx="426354" cy="695004"/>
              </a:xfrm>
              <a:prstGeom prst="rect">
                <a:avLst/>
              </a:prstGeom>
            </p:spPr>
          </p:pic>
        </p:grpSp>
        <p:sp>
          <p:nvSpPr>
            <p:cNvPr id="1048718" name="PA_椭圆 1"/>
            <p:cNvSpPr/>
            <p:nvPr>
              <p:custDataLst>
                <p:tags r:id="rId12"/>
              </p:custDataLst>
            </p:nvPr>
          </p:nvSpPr>
          <p:spPr bwMode="auto">
            <a:xfrm>
              <a:off x="5562828" y="4617782"/>
              <a:ext cx="475753" cy="475753"/>
            </a:xfrm>
            <a:prstGeom prst="ellipse">
              <a:avLst/>
            </a:prstGeom>
            <a:solidFill>
              <a:schemeClr val="bg1"/>
            </a:solidFill>
            <a:ln w="57150">
              <a:solidFill>
                <a:schemeClr val="bg1"/>
              </a:solidFill>
              <a:round/>
            </a:ln>
          </p:spPr>
          <p:txBody>
            <a:bodyPr rot="0" spcFirstLastPara="0" vert="horz" wrap="none" lIns="91440" tIns="45720" rIns="91440" bIns="45720" anchor="ctr" anchorCtr="1" forceAA="0" compatLnSpc="1">
              <a:noAutofit/>
            </a:bodyPr>
            <a:p>
              <a:pPr algn="ctr"/>
              <a:r>
                <a:rPr lang="en-US" altLang="zh-CN" sz="2000" dirty="0">
                  <a:solidFill>
                    <a:schemeClr val="accent4">
                      <a:lumMod val="60000"/>
                      <a:lumOff val="40000"/>
                    </a:schemeClr>
                  </a:solidFill>
                  <a:latin typeface="Arial" panose="020B0604020202020204" pitchFamily="34" charset="0"/>
                  <a:cs typeface="Arial" panose="020B0604020202020204" pitchFamily="34" charset="0"/>
                  <a:hlinkClick r:id="" action="ppaction://hlinkshowjump?jump=nextslide"/>
                </a:rPr>
                <a:t>01</a:t>
              </a:r>
              <a:endParaRPr lang="en-US" altLang="zh-CN" sz="2000" dirty="0">
                <a:solidFill>
                  <a:schemeClr val="accent4">
                    <a:lumMod val="60000"/>
                    <a:lumOff val="40000"/>
                  </a:schemeClr>
                </a:solidFill>
                <a:latin typeface="Arial" panose="020B0604020202020204" pitchFamily="34" charset="0"/>
                <a:cs typeface="Arial" panose="020B0604020202020204" pitchFamily="34" charset="0"/>
              </a:endParaRPr>
            </a:p>
          </p:txBody>
        </p:sp>
      </p:grpSp>
      <p:grpSp>
        <p:nvGrpSpPr>
          <p:cNvPr id="104" name="PA_组合 69"/>
          <p:cNvGrpSpPr/>
          <p:nvPr>
            <p:custDataLst>
              <p:tags r:id="rId13"/>
            </p:custDataLst>
          </p:nvPr>
        </p:nvGrpSpPr>
        <p:grpSpPr>
          <a:xfrm>
            <a:off x="6744728" y="2328202"/>
            <a:ext cx="1170040" cy="1137311"/>
            <a:chOff x="5186200" y="4253184"/>
            <a:chExt cx="1181879" cy="1148819"/>
          </a:xfrm>
        </p:grpSpPr>
        <p:grpSp>
          <p:nvGrpSpPr>
            <p:cNvPr id="105" name="PA_组合 41"/>
            <p:cNvGrpSpPr/>
            <p:nvPr>
              <p:custDataLst>
                <p:tags r:id="rId14"/>
              </p:custDataLst>
            </p:nvPr>
          </p:nvGrpSpPr>
          <p:grpSpPr>
            <a:xfrm>
              <a:off x="5186200" y="4253184"/>
              <a:ext cx="1181879" cy="1148819"/>
              <a:chOff x="7882522" y="1229039"/>
              <a:chExt cx="1326471" cy="1289366"/>
            </a:xfrm>
          </p:grpSpPr>
          <p:pic>
            <p:nvPicPr>
              <p:cNvPr id="2097225" name="图片 41"/>
              <p:cNvPicPr>
                <a:picLocks noChangeAspect="1"/>
              </p:cNvPicPr>
              <p:nvPr/>
            </p:nvPicPr>
            <p:blipFill>
              <a:blip r:embed="rId11"/>
              <a:stretch>
                <a:fillRect/>
              </a:stretch>
            </p:blipFill>
            <p:spPr>
              <a:xfrm>
                <a:off x="8507216" y="1229039"/>
                <a:ext cx="402238" cy="695004"/>
              </a:xfrm>
              <a:prstGeom prst="rect">
                <a:avLst/>
              </a:prstGeom>
            </p:spPr>
          </p:pic>
          <p:pic>
            <p:nvPicPr>
              <p:cNvPr id="2097226" name="图片 42"/>
              <p:cNvPicPr>
                <a:picLocks noChangeAspect="1"/>
              </p:cNvPicPr>
              <p:nvPr/>
            </p:nvPicPr>
            <p:blipFill>
              <a:blip r:embed="rId11"/>
              <a:stretch>
                <a:fillRect/>
              </a:stretch>
            </p:blipFill>
            <p:spPr>
              <a:xfrm rot="17744825">
                <a:off x="8150896" y="1271487"/>
                <a:ext cx="439105" cy="695004"/>
              </a:xfrm>
              <a:prstGeom prst="rect">
                <a:avLst/>
              </a:prstGeom>
            </p:spPr>
          </p:pic>
          <p:pic>
            <p:nvPicPr>
              <p:cNvPr id="2097227" name="图片 43"/>
              <p:cNvPicPr>
                <a:picLocks noChangeAspect="1"/>
              </p:cNvPicPr>
              <p:nvPr/>
            </p:nvPicPr>
            <p:blipFill>
              <a:blip r:embed="rId11"/>
              <a:stretch>
                <a:fillRect/>
              </a:stretch>
            </p:blipFill>
            <p:spPr>
              <a:xfrm rot="3389928">
                <a:off x="8648314" y="1508438"/>
                <a:ext cx="426354" cy="695004"/>
              </a:xfrm>
              <a:prstGeom prst="rect">
                <a:avLst/>
              </a:prstGeom>
            </p:spPr>
          </p:pic>
          <p:pic>
            <p:nvPicPr>
              <p:cNvPr id="2097228" name="图片 44"/>
              <p:cNvPicPr>
                <a:picLocks noChangeAspect="1"/>
              </p:cNvPicPr>
              <p:nvPr/>
            </p:nvPicPr>
            <p:blipFill>
              <a:blip r:embed="rId11"/>
              <a:stretch>
                <a:fillRect/>
              </a:stretch>
            </p:blipFill>
            <p:spPr>
              <a:xfrm rot="6734859">
                <a:off x="8558097" y="1771145"/>
                <a:ext cx="426354" cy="695004"/>
              </a:xfrm>
              <a:prstGeom prst="rect">
                <a:avLst/>
              </a:prstGeom>
            </p:spPr>
          </p:pic>
          <p:pic>
            <p:nvPicPr>
              <p:cNvPr id="2097229" name="图片 45"/>
              <p:cNvPicPr>
                <a:picLocks noChangeAspect="1"/>
              </p:cNvPicPr>
              <p:nvPr/>
            </p:nvPicPr>
            <p:blipFill>
              <a:blip r:embed="rId11"/>
              <a:stretch>
                <a:fillRect/>
              </a:stretch>
            </p:blipFill>
            <p:spPr>
              <a:xfrm rot="13374121" flipH="1">
                <a:off x="8229970" y="1823401"/>
                <a:ext cx="371888" cy="695004"/>
              </a:xfrm>
              <a:prstGeom prst="rect">
                <a:avLst/>
              </a:prstGeom>
            </p:spPr>
          </p:pic>
          <p:pic>
            <p:nvPicPr>
              <p:cNvPr id="2097230" name="图片 46"/>
              <p:cNvPicPr>
                <a:picLocks noChangeAspect="1"/>
              </p:cNvPicPr>
              <p:nvPr/>
            </p:nvPicPr>
            <p:blipFill>
              <a:blip r:embed="rId11"/>
              <a:stretch>
                <a:fillRect/>
              </a:stretch>
            </p:blipFill>
            <p:spPr>
              <a:xfrm rot="17297874" flipH="1">
                <a:off x="8016847" y="1579883"/>
                <a:ext cx="426354" cy="695004"/>
              </a:xfrm>
              <a:prstGeom prst="rect">
                <a:avLst/>
              </a:prstGeom>
            </p:spPr>
          </p:pic>
        </p:grpSp>
        <p:sp>
          <p:nvSpPr>
            <p:cNvPr id="1048719" name="PA_椭圆 1"/>
            <p:cNvSpPr/>
            <p:nvPr>
              <p:custDataLst>
                <p:tags r:id="rId15"/>
              </p:custDataLst>
            </p:nvPr>
          </p:nvSpPr>
          <p:spPr bwMode="auto">
            <a:xfrm>
              <a:off x="5562828" y="4617782"/>
              <a:ext cx="475753" cy="475753"/>
            </a:xfrm>
            <a:prstGeom prst="ellipse">
              <a:avLst/>
            </a:prstGeom>
            <a:solidFill>
              <a:schemeClr val="bg1"/>
            </a:solidFill>
            <a:ln w="57150">
              <a:solidFill>
                <a:schemeClr val="bg1"/>
              </a:solidFill>
              <a:round/>
            </a:ln>
          </p:spPr>
          <p:txBody>
            <a:bodyPr rot="0" spcFirstLastPara="0" vert="horz" wrap="none" lIns="91440" tIns="45720" rIns="91440" bIns="45720" anchor="ctr" anchorCtr="1" forceAA="0" compatLnSpc="1">
              <a:noAutofit/>
            </a:bodyPr>
            <a:p>
              <a:pPr algn="ctr"/>
              <a:r>
                <a:rPr lang="en-US" altLang="zh-CN" sz="2000" dirty="0">
                  <a:solidFill>
                    <a:schemeClr val="accent4">
                      <a:lumMod val="60000"/>
                      <a:lumOff val="40000"/>
                    </a:schemeClr>
                  </a:solidFill>
                  <a:latin typeface="Arial" panose="020B0604020202020204" pitchFamily="34" charset="0"/>
                  <a:cs typeface="Arial" panose="020B0604020202020204" pitchFamily="34" charset="0"/>
                </a:rPr>
                <a:t>03</a:t>
              </a:r>
              <a:endParaRPr lang="en-US" altLang="zh-CN" sz="2000" dirty="0">
                <a:solidFill>
                  <a:schemeClr val="accent4">
                    <a:lumMod val="60000"/>
                    <a:lumOff val="40000"/>
                  </a:schemeClr>
                </a:solidFill>
                <a:latin typeface="Arial" panose="020B0604020202020204" pitchFamily="34" charset="0"/>
                <a:cs typeface="Arial" panose="020B0604020202020204" pitchFamily="34" charset="0"/>
              </a:endParaRPr>
            </a:p>
          </p:txBody>
        </p:sp>
      </p:grpSp>
      <p:grpSp>
        <p:nvGrpSpPr>
          <p:cNvPr id="106" name="PA_组合 69"/>
          <p:cNvGrpSpPr/>
          <p:nvPr>
            <p:custDataLst>
              <p:tags r:id="rId16"/>
            </p:custDataLst>
          </p:nvPr>
        </p:nvGrpSpPr>
        <p:grpSpPr>
          <a:xfrm>
            <a:off x="3844351" y="3975276"/>
            <a:ext cx="1170040" cy="1137311"/>
            <a:chOff x="5186200" y="4253184"/>
            <a:chExt cx="1181879" cy="1148819"/>
          </a:xfrm>
        </p:grpSpPr>
        <p:grpSp>
          <p:nvGrpSpPr>
            <p:cNvPr id="107" name="PA_组合 41"/>
            <p:cNvGrpSpPr/>
            <p:nvPr>
              <p:custDataLst>
                <p:tags r:id="rId17"/>
              </p:custDataLst>
            </p:nvPr>
          </p:nvGrpSpPr>
          <p:grpSpPr>
            <a:xfrm>
              <a:off x="5186200" y="4253184"/>
              <a:ext cx="1181879" cy="1148819"/>
              <a:chOff x="7882522" y="1229039"/>
              <a:chExt cx="1326471" cy="1289366"/>
            </a:xfrm>
          </p:grpSpPr>
          <p:pic>
            <p:nvPicPr>
              <p:cNvPr id="2097231" name="图片 50"/>
              <p:cNvPicPr>
                <a:picLocks noChangeAspect="1"/>
              </p:cNvPicPr>
              <p:nvPr/>
            </p:nvPicPr>
            <p:blipFill>
              <a:blip r:embed="rId11">
                <a:duotone>
                  <a:schemeClr val="accent2">
                    <a:shade val="45000"/>
                    <a:satMod val="135000"/>
                  </a:schemeClr>
                  <a:prstClr val="white"/>
                </a:duotone>
              </a:blip>
              <a:stretch>
                <a:fillRect/>
              </a:stretch>
            </p:blipFill>
            <p:spPr>
              <a:xfrm>
                <a:off x="8507216" y="1229039"/>
                <a:ext cx="402238" cy="695004"/>
              </a:xfrm>
              <a:prstGeom prst="rect">
                <a:avLst/>
              </a:prstGeom>
            </p:spPr>
          </p:pic>
          <p:pic>
            <p:nvPicPr>
              <p:cNvPr id="2097232" name="图片 51"/>
              <p:cNvPicPr>
                <a:picLocks noChangeAspect="1"/>
              </p:cNvPicPr>
              <p:nvPr/>
            </p:nvPicPr>
            <p:blipFill>
              <a:blip r:embed="rId11">
                <a:duotone>
                  <a:schemeClr val="accent2">
                    <a:shade val="45000"/>
                    <a:satMod val="135000"/>
                  </a:schemeClr>
                  <a:prstClr val="white"/>
                </a:duotone>
              </a:blip>
              <a:stretch>
                <a:fillRect/>
              </a:stretch>
            </p:blipFill>
            <p:spPr>
              <a:xfrm rot="17744825">
                <a:off x="8150896" y="1271487"/>
                <a:ext cx="439105" cy="695004"/>
              </a:xfrm>
              <a:prstGeom prst="rect">
                <a:avLst/>
              </a:prstGeom>
            </p:spPr>
          </p:pic>
          <p:pic>
            <p:nvPicPr>
              <p:cNvPr id="2097233" name="图片 52"/>
              <p:cNvPicPr>
                <a:picLocks noChangeAspect="1"/>
              </p:cNvPicPr>
              <p:nvPr/>
            </p:nvPicPr>
            <p:blipFill>
              <a:blip r:embed="rId11">
                <a:duotone>
                  <a:schemeClr val="accent2">
                    <a:shade val="45000"/>
                    <a:satMod val="135000"/>
                  </a:schemeClr>
                  <a:prstClr val="white"/>
                </a:duotone>
              </a:blip>
              <a:stretch>
                <a:fillRect/>
              </a:stretch>
            </p:blipFill>
            <p:spPr>
              <a:xfrm rot="3389928">
                <a:off x="8648314" y="1508438"/>
                <a:ext cx="426354" cy="695004"/>
              </a:xfrm>
              <a:prstGeom prst="rect">
                <a:avLst/>
              </a:prstGeom>
            </p:spPr>
          </p:pic>
          <p:pic>
            <p:nvPicPr>
              <p:cNvPr id="2097234" name="图片 53"/>
              <p:cNvPicPr>
                <a:picLocks noChangeAspect="1"/>
              </p:cNvPicPr>
              <p:nvPr/>
            </p:nvPicPr>
            <p:blipFill>
              <a:blip r:embed="rId11">
                <a:duotone>
                  <a:schemeClr val="accent2">
                    <a:shade val="45000"/>
                    <a:satMod val="135000"/>
                  </a:schemeClr>
                  <a:prstClr val="white"/>
                </a:duotone>
              </a:blip>
              <a:stretch>
                <a:fillRect/>
              </a:stretch>
            </p:blipFill>
            <p:spPr>
              <a:xfrm rot="6734859">
                <a:off x="8558097" y="1771145"/>
                <a:ext cx="426354" cy="695004"/>
              </a:xfrm>
              <a:prstGeom prst="rect">
                <a:avLst/>
              </a:prstGeom>
            </p:spPr>
          </p:pic>
          <p:pic>
            <p:nvPicPr>
              <p:cNvPr id="2097235" name="图片 54"/>
              <p:cNvPicPr>
                <a:picLocks noChangeAspect="1"/>
              </p:cNvPicPr>
              <p:nvPr/>
            </p:nvPicPr>
            <p:blipFill>
              <a:blip r:embed="rId11">
                <a:duotone>
                  <a:schemeClr val="accent2">
                    <a:shade val="45000"/>
                    <a:satMod val="135000"/>
                  </a:schemeClr>
                  <a:prstClr val="white"/>
                </a:duotone>
              </a:blip>
              <a:stretch>
                <a:fillRect/>
              </a:stretch>
            </p:blipFill>
            <p:spPr>
              <a:xfrm rot="13374121" flipH="1">
                <a:off x="8229970" y="1823401"/>
                <a:ext cx="371888" cy="695004"/>
              </a:xfrm>
              <a:prstGeom prst="rect">
                <a:avLst/>
              </a:prstGeom>
            </p:spPr>
          </p:pic>
          <p:pic>
            <p:nvPicPr>
              <p:cNvPr id="2097236" name="图片 55"/>
              <p:cNvPicPr>
                <a:picLocks noChangeAspect="1"/>
              </p:cNvPicPr>
              <p:nvPr/>
            </p:nvPicPr>
            <p:blipFill>
              <a:blip r:embed="rId11">
                <a:duotone>
                  <a:schemeClr val="accent2">
                    <a:shade val="45000"/>
                    <a:satMod val="135000"/>
                  </a:schemeClr>
                  <a:prstClr val="white"/>
                </a:duotone>
              </a:blip>
              <a:stretch>
                <a:fillRect/>
              </a:stretch>
            </p:blipFill>
            <p:spPr>
              <a:xfrm rot="17297874" flipH="1">
                <a:off x="8016847" y="1579883"/>
                <a:ext cx="426354" cy="695004"/>
              </a:xfrm>
              <a:prstGeom prst="rect">
                <a:avLst/>
              </a:prstGeom>
            </p:spPr>
          </p:pic>
        </p:grpSp>
        <p:sp>
          <p:nvSpPr>
            <p:cNvPr id="1048720" name="PA_椭圆 1"/>
            <p:cNvSpPr/>
            <p:nvPr>
              <p:custDataLst>
                <p:tags r:id="rId18"/>
              </p:custDataLst>
            </p:nvPr>
          </p:nvSpPr>
          <p:spPr bwMode="auto">
            <a:xfrm>
              <a:off x="5562828" y="4617782"/>
              <a:ext cx="475753" cy="475753"/>
            </a:xfrm>
            <a:prstGeom prst="ellipse">
              <a:avLst/>
            </a:prstGeom>
            <a:solidFill>
              <a:schemeClr val="bg1"/>
            </a:solidFill>
            <a:ln w="57150">
              <a:solidFill>
                <a:schemeClr val="bg1"/>
              </a:solidFill>
              <a:round/>
            </a:ln>
          </p:spPr>
          <p:txBody>
            <a:bodyPr rot="0" spcFirstLastPara="0" vert="horz" wrap="none" lIns="91440" tIns="45720" rIns="91440" bIns="45720" anchor="ctr" anchorCtr="1" forceAA="0" compatLnSpc="1">
              <a:noAutofit/>
            </a:bodyPr>
            <a:p>
              <a:pPr algn="ctr"/>
              <a:r>
                <a:rPr lang="en-US" altLang="zh-CN" sz="2000" dirty="0">
                  <a:solidFill>
                    <a:schemeClr val="accent4">
                      <a:lumMod val="60000"/>
                      <a:lumOff val="40000"/>
                    </a:schemeClr>
                  </a:solidFill>
                  <a:latin typeface="Arial" panose="020B0604020202020204" pitchFamily="34" charset="0"/>
                  <a:cs typeface="Arial" panose="020B0604020202020204" pitchFamily="34" charset="0"/>
                </a:rPr>
                <a:t>02</a:t>
              </a:r>
              <a:endParaRPr lang="en-US" altLang="zh-CN" sz="2000" dirty="0">
                <a:solidFill>
                  <a:schemeClr val="accent4">
                    <a:lumMod val="60000"/>
                    <a:lumOff val="40000"/>
                  </a:schemeClr>
                </a:solidFill>
                <a:latin typeface="Arial" panose="020B0604020202020204" pitchFamily="34" charset="0"/>
                <a:cs typeface="Arial" panose="020B0604020202020204" pitchFamily="34" charset="0"/>
              </a:endParaRPr>
            </a:p>
          </p:txBody>
        </p:sp>
      </p:grpSp>
      <p:grpSp>
        <p:nvGrpSpPr>
          <p:cNvPr id="108" name="PA_组合 69"/>
          <p:cNvGrpSpPr/>
          <p:nvPr>
            <p:custDataLst>
              <p:tags r:id="rId19"/>
            </p:custDataLst>
          </p:nvPr>
        </p:nvGrpSpPr>
        <p:grpSpPr>
          <a:xfrm>
            <a:off x="9543274" y="3990516"/>
            <a:ext cx="1170040" cy="1137311"/>
            <a:chOff x="5186200" y="4253184"/>
            <a:chExt cx="1181879" cy="1148819"/>
          </a:xfrm>
        </p:grpSpPr>
        <p:grpSp>
          <p:nvGrpSpPr>
            <p:cNvPr id="109" name="PA_组合 41"/>
            <p:cNvGrpSpPr/>
            <p:nvPr>
              <p:custDataLst>
                <p:tags r:id="rId20"/>
              </p:custDataLst>
            </p:nvPr>
          </p:nvGrpSpPr>
          <p:grpSpPr>
            <a:xfrm>
              <a:off x="5186200" y="4253184"/>
              <a:ext cx="1181879" cy="1148819"/>
              <a:chOff x="7882522" y="1229039"/>
              <a:chExt cx="1326471" cy="1289366"/>
            </a:xfrm>
          </p:grpSpPr>
          <p:pic>
            <p:nvPicPr>
              <p:cNvPr id="2097237" name="图片 59"/>
              <p:cNvPicPr>
                <a:picLocks noChangeAspect="1"/>
              </p:cNvPicPr>
              <p:nvPr/>
            </p:nvPicPr>
            <p:blipFill>
              <a:blip r:embed="rId11">
                <a:grayscl/>
              </a:blip>
              <a:stretch>
                <a:fillRect/>
              </a:stretch>
            </p:blipFill>
            <p:spPr>
              <a:xfrm>
                <a:off x="8507216" y="1229039"/>
                <a:ext cx="402238" cy="695004"/>
              </a:xfrm>
              <a:prstGeom prst="rect">
                <a:avLst/>
              </a:prstGeom>
            </p:spPr>
          </p:pic>
          <p:pic>
            <p:nvPicPr>
              <p:cNvPr id="2097238" name="图片 60"/>
              <p:cNvPicPr>
                <a:picLocks noChangeAspect="1"/>
              </p:cNvPicPr>
              <p:nvPr/>
            </p:nvPicPr>
            <p:blipFill>
              <a:blip r:embed="rId11">
                <a:grayscl/>
              </a:blip>
              <a:stretch>
                <a:fillRect/>
              </a:stretch>
            </p:blipFill>
            <p:spPr>
              <a:xfrm rot="17744825">
                <a:off x="8150896" y="1271487"/>
                <a:ext cx="439105" cy="695004"/>
              </a:xfrm>
              <a:prstGeom prst="rect">
                <a:avLst/>
              </a:prstGeom>
            </p:spPr>
          </p:pic>
          <p:pic>
            <p:nvPicPr>
              <p:cNvPr id="2097239" name="图片 61"/>
              <p:cNvPicPr>
                <a:picLocks noChangeAspect="1"/>
              </p:cNvPicPr>
              <p:nvPr/>
            </p:nvPicPr>
            <p:blipFill>
              <a:blip r:embed="rId11">
                <a:grayscl/>
              </a:blip>
              <a:stretch>
                <a:fillRect/>
              </a:stretch>
            </p:blipFill>
            <p:spPr>
              <a:xfrm rot="3389928">
                <a:off x="8648314" y="1508438"/>
                <a:ext cx="426354" cy="695004"/>
              </a:xfrm>
              <a:prstGeom prst="rect">
                <a:avLst/>
              </a:prstGeom>
            </p:spPr>
          </p:pic>
          <p:pic>
            <p:nvPicPr>
              <p:cNvPr id="2097240" name="图片 62"/>
              <p:cNvPicPr>
                <a:picLocks noChangeAspect="1"/>
              </p:cNvPicPr>
              <p:nvPr/>
            </p:nvPicPr>
            <p:blipFill>
              <a:blip r:embed="rId11">
                <a:grayscl/>
              </a:blip>
              <a:stretch>
                <a:fillRect/>
              </a:stretch>
            </p:blipFill>
            <p:spPr>
              <a:xfrm rot="6734859">
                <a:off x="8558097" y="1771145"/>
                <a:ext cx="426354" cy="695004"/>
              </a:xfrm>
              <a:prstGeom prst="rect">
                <a:avLst/>
              </a:prstGeom>
            </p:spPr>
          </p:pic>
          <p:pic>
            <p:nvPicPr>
              <p:cNvPr id="2097241" name="图片 63"/>
              <p:cNvPicPr>
                <a:picLocks noChangeAspect="1"/>
              </p:cNvPicPr>
              <p:nvPr/>
            </p:nvPicPr>
            <p:blipFill>
              <a:blip r:embed="rId11">
                <a:grayscl/>
              </a:blip>
              <a:stretch>
                <a:fillRect/>
              </a:stretch>
            </p:blipFill>
            <p:spPr>
              <a:xfrm rot="13374121" flipH="1">
                <a:off x="8229970" y="1823401"/>
                <a:ext cx="371888" cy="695004"/>
              </a:xfrm>
              <a:prstGeom prst="rect">
                <a:avLst/>
              </a:prstGeom>
            </p:spPr>
          </p:pic>
          <p:pic>
            <p:nvPicPr>
              <p:cNvPr id="2097242" name="图片 64"/>
              <p:cNvPicPr>
                <a:picLocks noChangeAspect="1"/>
              </p:cNvPicPr>
              <p:nvPr/>
            </p:nvPicPr>
            <p:blipFill>
              <a:blip r:embed="rId11">
                <a:grayscl/>
              </a:blip>
              <a:stretch>
                <a:fillRect/>
              </a:stretch>
            </p:blipFill>
            <p:spPr>
              <a:xfrm rot="17297874" flipH="1">
                <a:off x="8016847" y="1579883"/>
                <a:ext cx="426354" cy="695004"/>
              </a:xfrm>
              <a:prstGeom prst="rect">
                <a:avLst/>
              </a:prstGeom>
            </p:spPr>
          </p:pic>
        </p:grpSp>
        <p:sp>
          <p:nvSpPr>
            <p:cNvPr id="1048721" name="PA_椭圆 1"/>
            <p:cNvSpPr/>
            <p:nvPr>
              <p:custDataLst>
                <p:tags r:id="rId21"/>
              </p:custDataLst>
            </p:nvPr>
          </p:nvSpPr>
          <p:spPr bwMode="auto">
            <a:xfrm>
              <a:off x="5562828" y="4617782"/>
              <a:ext cx="475753" cy="475753"/>
            </a:xfrm>
            <a:prstGeom prst="ellipse">
              <a:avLst/>
            </a:prstGeom>
            <a:solidFill>
              <a:schemeClr val="bg1"/>
            </a:solidFill>
            <a:ln w="57150">
              <a:solidFill>
                <a:schemeClr val="bg1"/>
              </a:solidFill>
              <a:round/>
            </a:ln>
          </p:spPr>
          <p:txBody>
            <a:bodyPr rot="0" spcFirstLastPara="0" vert="horz" wrap="none" lIns="91440" tIns="45720" rIns="91440" bIns="45720" anchor="ctr" anchorCtr="1" forceAA="0" compatLnSpc="1">
              <a:noAutofit/>
            </a:bodyPr>
            <a:p>
              <a:pPr algn="ctr"/>
              <a:r>
                <a:rPr lang="en-US" altLang="zh-CN" sz="2000" dirty="0">
                  <a:solidFill>
                    <a:schemeClr val="accent4">
                      <a:lumMod val="60000"/>
                      <a:lumOff val="40000"/>
                    </a:schemeClr>
                  </a:solidFill>
                  <a:latin typeface="Arial" panose="020B0604020202020204" pitchFamily="34" charset="0"/>
                  <a:cs typeface="Arial" panose="020B0604020202020204" pitchFamily="34" charset="0"/>
                </a:rPr>
                <a:t>04</a:t>
              </a:r>
              <a:endParaRPr lang="en-US" altLang="zh-CN" sz="2000" dirty="0">
                <a:solidFill>
                  <a:schemeClr val="accent4">
                    <a:lumMod val="60000"/>
                    <a:lumOff val="40000"/>
                  </a:schemeClr>
                </a:solidFill>
                <a:latin typeface="Arial" panose="020B0604020202020204" pitchFamily="34" charset="0"/>
                <a:cs typeface="Arial" panose="020B0604020202020204" pitchFamily="34"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709"/>
                                        </p:tgtEl>
                                        <p:attrNameLst>
                                          <p:attrName>style.visibility</p:attrName>
                                        </p:attrNameLst>
                                      </p:cBhvr>
                                      <p:to>
                                        <p:strVal val="visible"/>
                                      </p:to>
                                    </p:set>
                                    <p:anim calcmode="lin" valueType="num">
                                      <p:cBhvr additive="base">
                                        <p:cTn id="7" dur="500" fill="hold"/>
                                        <p:tgtEl>
                                          <p:spTgt spid="1048709"/>
                                        </p:tgtEl>
                                        <p:attrNameLst>
                                          <p:attrName>ppt_x</p:attrName>
                                        </p:attrNameLst>
                                      </p:cBhvr>
                                      <p:tavLst>
                                        <p:tav tm="0">
                                          <p:val>
                                            <p:strVal val="0-#ppt_w/2"/>
                                          </p:val>
                                        </p:tav>
                                        <p:tav tm="100000">
                                          <p:val>
                                            <p:strVal val="#ppt_x"/>
                                          </p:val>
                                        </p:tav>
                                      </p:tavLst>
                                    </p:anim>
                                    <p:anim calcmode="lin" valueType="num">
                                      <p:cBhvr additive="base">
                                        <p:cTn id="8" dur="500" fill="hold"/>
                                        <p:tgtEl>
                                          <p:spTgt spid="1048709"/>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49" presetClass="entr" presetSubtype="0" decel="100000" fill="hold" nodeType="afterEffect">
                                  <p:stCondLst>
                                    <p:cond delay="0"/>
                                  </p:stCondLst>
                                  <p:childTnLst>
                                    <p:set>
                                      <p:cBhvr>
                                        <p:cTn id="11" dur="1" fill="hold">
                                          <p:stCondLst>
                                            <p:cond delay="0"/>
                                          </p:stCondLst>
                                        </p:cTn>
                                        <p:tgtEl>
                                          <p:spTgt spid="102"/>
                                        </p:tgtEl>
                                        <p:attrNameLst>
                                          <p:attrName>style.visibility</p:attrName>
                                        </p:attrNameLst>
                                      </p:cBhvr>
                                      <p:to>
                                        <p:strVal val="visible"/>
                                      </p:to>
                                    </p:set>
                                    <p:anim calcmode="lin" valueType="num">
                                      <p:cBhvr>
                                        <p:cTn id="12" dur="500" fill="hold"/>
                                        <p:tgtEl>
                                          <p:spTgt spid="102"/>
                                        </p:tgtEl>
                                        <p:attrNameLst>
                                          <p:attrName>ppt_w</p:attrName>
                                        </p:attrNameLst>
                                      </p:cBhvr>
                                      <p:tavLst>
                                        <p:tav tm="0">
                                          <p:val>
                                            <p:fltVal val="0.0"/>
                                          </p:val>
                                        </p:tav>
                                        <p:tav tm="100000">
                                          <p:val>
                                            <p:strVal val="#ppt_w"/>
                                          </p:val>
                                        </p:tav>
                                      </p:tavLst>
                                    </p:anim>
                                    <p:anim calcmode="lin" valueType="num">
                                      <p:cBhvr>
                                        <p:cTn id="13" dur="500" fill="hold"/>
                                        <p:tgtEl>
                                          <p:spTgt spid="102"/>
                                        </p:tgtEl>
                                        <p:attrNameLst>
                                          <p:attrName>ppt_h</p:attrName>
                                        </p:attrNameLst>
                                      </p:cBhvr>
                                      <p:tavLst>
                                        <p:tav tm="0">
                                          <p:val>
                                            <p:fltVal val="0.0"/>
                                          </p:val>
                                        </p:tav>
                                        <p:tav tm="100000">
                                          <p:val>
                                            <p:strVal val="#ppt_h"/>
                                          </p:val>
                                        </p:tav>
                                      </p:tavLst>
                                    </p:anim>
                                    <p:anim calcmode="lin" valueType="num">
                                      <p:cBhvr>
                                        <p:cTn id="14" dur="500" fill="hold"/>
                                        <p:tgtEl>
                                          <p:spTgt spid="102"/>
                                        </p:tgtEl>
                                        <p:attrNameLst>
                                          <p:attrName>style.rotation</p:attrName>
                                        </p:attrNameLst>
                                      </p:cBhvr>
                                      <p:tavLst>
                                        <p:tav tm="0">
                                          <p:val>
                                            <p:fltVal val="360.0"/>
                                          </p:val>
                                        </p:tav>
                                        <p:tav tm="100000">
                                          <p:val>
                                            <p:fltVal val="0.0"/>
                                          </p:val>
                                        </p:tav>
                                      </p:tavLst>
                                    </p:anim>
                                    <p:animEffect transition="in" filter="fade">
                                      <p:cBhvr>
                                        <p:cTn id="15" dur="500"/>
                                        <p:tgtEl>
                                          <p:spTgt spid="102"/>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048710"/>
                                        </p:tgtEl>
                                        <p:attrNameLst>
                                          <p:attrName>style.visibility</p:attrName>
                                        </p:attrNameLst>
                                      </p:cBhvr>
                                      <p:to>
                                        <p:strVal val="visible"/>
                                      </p:to>
                                    </p:set>
                                    <p:animEffect transition="in" filter="wipe(up)">
                                      <p:cBhvr>
                                        <p:cTn id="19" dur="500"/>
                                        <p:tgtEl>
                                          <p:spTgt spid="1048710"/>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048716"/>
                                        </p:tgtEl>
                                        <p:attrNameLst>
                                          <p:attrName>style.visibility</p:attrName>
                                        </p:attrNameLst>
                                      </p:cBhvr>
                                      <p:to>
                                        <p:strVal val="visible"/>
                                      </p:to>
                                    </p:set>
                                    <p:anim calcmode="lin" valueType="num">
                                      <p:cBhvr additive="base">
                                        <p:cTn id="23" dur="500"/>
                                        <p:tgtEl>
                                          <p:spTgt spid="1048716"/>
                                        </p:tgtEl>
                                        <p:attrNameLst>
                                          <p:attrName>ppt_y</p:attrName>
                                        </p:attrNameLst>
                                      </p:cBhvr>
                                      <p:tavLst>
                                        <p:tav tm="0">
                                          <p:val>
                                            <p:strVal val="#ppt_y+#ppt_h*1.125000"/>
                                          </p:val>
                                        </p:tav>
                                        <p:tav tm="100000">
                                          <p:val>
                                            <p:strVal val="#ppt_y"/>
                                          </p:val>
                                        </p:tav>
                                      </p:tavLst>
                                    </p:anim>
                                    <p:animEffect transition="in" filter="wipe(up)">
                                      <p:cBhvr>
                                        <p:cTn id="24" dur="500"/>
                                        <p:tgtEl>
                                          <p:spTgt spid="104871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 calcmode="lin" valueType="num">
                                      <p:cBhvr>
                                        <p:cTn id="28" dur="500" fill="hold"/>
                                        <p:tgtEl>
                                          <p:spTgt spid="106"/>
                                        </p:tgtEl>
                                        <p:attrNameLst>
                                          <p:attrName>ppt_w</p:attrName>
                                        </p:attrNameLst>
                                      </p:cBhvr>
                                      <p:tavLst>
                                        <p:tav tm="0">
                                          <p:val>
                                            <p:fltVal val="0.0"/>
                                          </p:val>
                                        </p:tav>
                                        <p:tav tm="100000">
                                          <p:val>
                                            <p:strVal val="#ppt_w"/>
                                          </p:val>
                                        </p:tav>
                                      </p:tavLst>
                                    </p:anim>
                                    <p:anim calcmode="lin" valueType="num">
                                      <p:cBhvr>
                                        <p:cTn id="29" dur="500" fill="hold"/>
                                        <p:tgtEl>
                                          <p:spTgt spid="106"/>
                                        </p:tgtEl>
                                        <p:attrNameLst>
                                          <p:attrName>ppt_h</p:attrName>
                                        </p:attrNameLst>
                                      </p:cBhvr>
                                      <p:tavLst>
                                        <p:tav tm="0">
                                          <p:val>
                                            <p:fltVal val="0.0"/>
                                          </p:val>
                                        </p:tav>
                                        <p:tav tm="100000">
                                          <p:val>
                                            <p:strVal val="#ppt_h"/>
                                          </p:val>
                                        </p:tav>
                                      </p:tavLst>
                                    </p:anim>
                                    <p:anim calcmode="lin" valueType="num">
                                      <p:cBhvr>
                                        <p:cTn id="30" dur="500" fill="hold"/>
                                        <p:tgtEl>
                                          <p:spTgt spid="106"/>
                                        </p:tgtEl>
                                        <p:attrNameLst>
                                          <p:attrName>style.rotation</p:attrName>
                                        </p:attrNameLst>
                                      </p:cBhvr>
                                      <p:tavLst>
                                        <p:tav tm="0">
                                          <p:val>
                                            <p:fltVal val="360.0"/>
                                          </p:val>
                                        </p:tav>
                                        <p:tav tm="100000">
                                          <p:val>
                                            <p:fltVal val="0.0"/>
                                          </p:val>
                                        </p:tav>
                                      </p:tavLst>
                                    </p:anim>
                                    <p:animEffect transition="in" filter="fade">
                                      <p:cBhvr>
                                        <p:cTn id="31" dur="500"/>
                                        <p:tgtEl>
                                          <p:spTgt spid="106"/>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1048712"/>
                                        </p:tgtEl>
                                        <p:attrNameLst>
                                          <p:attrName>style.visibility</p:attrName>
                                        </p:attrNameLst>
                                      </p:cBhvr>
                                      <p:to>
                                        <p:strVal val="visible"/>
                                      </p:to>
                                    </p:set>
                                    <p:animEffect transition="in" filter="wipe(down)">
                                      <p:cBhvr>
                                        <p:cTn id="35" dur="500"/>
                                        <p:tgtEl>
                                          <p:spTgt spid="1048712"/>
                                        </p:tgtEl>
                                      </p:cBhvr>
                                    </p:animEffect>
                                  </p:childTnLst>
                                </p:cTn>
                              </p:par>
                            </p:childTnLst>
                          </p:cTn>
                        </p:par>
                        <p:par>
                          <p:cTn id="36" fill="hold">
                            <p:stCondLst>
                              <p:cond delay="2500"/>
                            </p:stCondLst>
                            <p:childTnLst>
                              <p:par>
                                <p:cTn id="37" presetID="12" presetClass="entr" presetSubtype="1" fill="hold" grpId="0" nodeType="afterEffect">
                                  <p:stCondLst>
                                    <p:cond delay="0"/>
                                  </p:stCondLst>
                                  <p:childTnLst>
                                    <p:set>
                                      <p:cBhvr>
                                        <p:cTn id="38" dur="1" fill="hold">
                                          <p:stCondLst>
                                            <p:cond delay="0"/>
                                          </p:stCondLst>
                                        </p:cTn>
                                        <p:tgtEl>
                                          <p:spTgt spid="1048717"/>
                                        </p:tgtEl>
                                        <p:attrNameLst>
                                          <p:attrName>style.visibility</p:attrName>
                                        </p:attrNameLst>
                                      </p:cBhvr>
                                      <p:to>
                                        <p:strVal val="visible"/>
                                      </p:to>
                                    </p:set>
                                    <p:anim calcmode="lin" valueType="num">
                                      <p:cBhvr additive="base">
                                        <p:cTn id="39" dur="500"/>
                                        <p:tgtEl>
                                          <p:spTgt spid="1048717"/>
                                        </p:tgtEl>
                                        <p:attrNameLst>
                                          <p:attrName>ppt_y</p:attrName>
                                        </p:attrNameLst>
                                      </p:cBhvr>
                                      <p:tavLst>
                                        <p:tav tm="0">
                                          <p:val>
                                            <p:strVal val="#ppt_y-#ppt_h*1.125000"/>
                                          </p:val>
                                        </p:tav>
                                        <p:tav tm="100000">
                                          <p:val>
                                            <p:strVal val="#ppt_y"/>
                                          </p:val>
                                        </p:tav>
                                      </p:tavLst>
                                    </p:anim>
                                    <p:animEffect transition="in" filter="wipe(down)">
                                      <p:cBhvr>
                                        <p:cTn id="40" dur="500"/>
                                        <p:tgtEl>
                                          <p:spTgt spid="1048717"/>
                                        </p:tgtEl>
                                      </p:cBhvr>
                                    </p:animEffect>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104"/>
                                        </p:tgtEl>
                                        <p:attrNameLst>
                                          <p:attrName>style.visibility</p:attrName>
                                        </p:attrNameLst>
                                      </p:cBhvr>
                                      <p:to>
                                        <p:strVal val="visible"/>
                                      </p:to>
                                    </p:set>
                                    <p:anim calcmode="lin" valueType="num">
                                      <p:cBhvr>
                                        <p:cTn id="44" dur="500" fill="hold"/>
                                        <p:tgtEl>
                                          <p:spTgt spid="104"/>
                                        </p:tgtEl>
                                        <p:attrNameLst>
                                          <p:attrName>ppt_w</p:attrName>
                                        </p:attrNameLst>
                                      </p:cBhvr>
                                      <p:tavLst>
                                        <p:tav tm="0">
                                          <p:val>
                                            <p:fltVal val="0.0"/>
                                          </p:val>
                                        </p:tav>
                                        <p:tav tm="100000">
                                          <p:val>
                                            <p:strVal val="#ppt_w"/>
                                          </p:val>
                                        </p:tav>
                                      </p:tavLst>
                                    </p:anim>
                                    <p:anim calcmode="lin" valueType="num">
                                      <p:cBhvr>
                                        <p:cTn id="45" dur="500" fill="hold"/>
                                        <p:tgtEl>
                                          <p:spTgt spid="104"/>
                                        </p:tgtEl>
                                        <p:attrNameLst>
                                          <p:attrName>ppt_h</p:attrName>
                                        </p:attrNameLst>
                                      </p:cBhvr>
                                      <p:tavLst>
                                        <p:tav tm="0">
                                          <p:val>
                                            <p:fltVal val="0.0"/>
                                          </p:val>
                                        </p:tav>
                                        <p:tav tm="100000">
                                          <p:val>
                                            <p:strVal val="#ppt_h"/>
                                          </p:val>
                                        </p:tav>
                                      </p:tavLst>
                                    </p:anim>
                                    <p:anim calcmode="lin" valueType="num">
                                      <p:cBhvr>
                                        <p:cTn id="46" dur="500" fill="hold"/>
                                        <p:tgtEl>
                                          <p:spTgt spid="104"/>
                                        </p:tgtEl>
                                        <p:attrNameLst>
                                          <p:attrName>style.rotation</p:attrName>
                                        </p:attrNameLst>
                                      </p:cBhvr>
                                      <p:tavLst>
                                        <p:tav tm="0">
                                          <p:val>
                                            <p:fltVal val="360.0"/>
                                          </p:val>
                                        </p:tav>
                                        <p:tav tm="100000">
                                          <p:val>
                                            <p:fltVal val="0.0"/>
                                          </p:val>
                                        </p:tav>
                                      </p:tavLst>
                                    </p:anim>
                                    <p:animEffect transition="in" filter="fade">
                                      <p:cBhvr>
                                        <p:cTn id="47" dur="500"/>
                                        <p:tgtEl>
                                          <p:spTgt spid="104"/>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1048713"/>
                                        </p:tgtEl>
                                        <p:attrNameLst>
                                          <p:attrName>style.visibility</p:attrName>
                                        </p:attrNameLst>
                                      </p:cBhvr>
                                      <p:to>
                                        <p:strVal val="visible"/>
                                      </p:to>
                                    </p:set>
                                    <p:animEffect transition="in" filter="wipe(up)">
                                      <p:cBhvr>
                                        <p:cTn id="51" dur="500"/>
                                        <p:tgtEl>
                                          <p:spTgt spid="1048713"/>
                                        </p:tgtEl>
                                      </p:cBhvr>
                                    </p:animEffect>
                                  </p:childTnLst>
                                </p:cTn>
                              </p:par>
                            </p:childTnLst>
                          </p:cTn>
                        </p:par>
                        <p:par>
                          <p:cTn id="52" fill="hold">
                            <p:stCondLst>
                              <p:cond delay="4000"/>
                            </p:stCondLst>
                            <p:childTnLst>
                              <p:par>
                                <p:cTn id="53" presetID="12" presetClass="entr" presetSubtype="4" fill="hold" grpId="0" nodeType="afterEffect">
                                  <p:stCondLst>
                                    <p:cond delay="0"/>
                                  </p:stCondLst>
                                  <p:childTnLst>
                                    <p:set>
                                      <p:cBhvr>
                                        <p:cTn id="54" dur="1" fill="hold">
                                          <p:stCondLst>
                                            <p:cond delay="0"/>
                                          </p:stCondLst>
                                        </p:cTn>
                                        <p:tgtEl>
                                          <p:spTgt spid="1048714"/>
                                        </p:tgtEl>
                                        <p:attrNameLst>
                                          <p:attrName>style.visibility</p:attrName>
                                        </p:attrNameLst>
                                      </p:cBhvr>
                                      <p:to>
                                        <p:strVal val="visible"/>
                                      </p:to>
                                    </p:set>
                                    <p:anim calcmode="lin" valueType="num">
                                      <p:cBhvr additive="base">
                                        <p:cTn id="55" dur="500"/>
                                        <p:tgtEl>
                                          <p:spTgt spid="1048714"/>
                                        </p:tgtEl>
                                        <p:attrNameLst>
                                          <p:attrName>ppt_y</p:attrName>
                                        </p:attrNameLst>
                                      </p:cBhvr>
                                      <p:tavLst>
                                        <p:tav tm="0">
                                          <p:val>
                                            <p:strVal val="#ppt_y+#ppt_h*1.125000"/>
                                          </p:val>
                                        </p:tav>
                                        <p:tav tm="100000">
                                          <p:val>
                                            <p:strVal val="#ppt_y"/>
                                          </p:val>
                                        </p:tav>
                                      </p:tavLst>
                                    </p:anim>
                                    <p:animEffect transition="in" filter="wipe(up)">
                                      <p:cBhvr>
                                        <p:cTn id="56" dur="500"/>
                                        <p:tgtEl>
                                          <p:spTgt spid="1048714"/>
                                        </p:tgtEl>
                                      </p:cBhvr>
                                    </p:animEffect>
                                  </p:childTnLst>
                                </p:cTn>
                              </p:par>
                            </p:childTnLst>
                          </p:cTn>
                        </p:par>
                        <p:par>
                          <p:cTn id="57" fill="hold">
                            <p:stCondLst>
                              <p:cond delay="4500"/>
                            </p:stCondLst>
                            <p:childTnLst>
                              <p:par>
                                <p:cTn id="58" presetID="49" presetClass="entr" presetSubtype="0" decel="100000" fill="hold" nodeType="afterEffect">
                                  <p:stCondLst>
                                    <p:cond delay="0"/>
                                  </p:stCondLst>
                                  <p:childTnLst>
                                    <p:set>
                                      <p:cBhvr>
                                        <p:cTn id="59" dur="1" fill="hold">
                                          <p:stCondLst>
                                            <p:cond delay="0"/>
                                          </p:stCondLst>
                                        </p:cTn>
                                        <p:tgtEl>
                                          <p:spTgt spid="108"/>
                                        </p:tgtEl>
                                        <p:attrNameLst>
                                          <p:attrName>style.visibility</p:attrName>
                                        </p:attrNameLst>
                                      </p:cBhvr>
                                      <p:to>
                                        <p:strVal val="visible"/>
                                      </p:to>
                                    </p:set>
                                    <p:anim calcmode="lin" valueType="num">
                                      <p:cBhvr>
                                        <p:cTn id="60" dur="500" fill="hold"/>
                                        <p:tgtEl>
                                          <p:spTgt spid="108"/>
                                        </p:tgtEl>
                                        <p:attrNameLst>
                                          <p:attrName>ppt_w</p:attrName>
                                        </p:attrNameLst>
                                      </p:cBhvr>
                                      <p:tavLst>
                                        <p:tav tm="0">
                                          <p:val>
                                            <p:fltVal val="0.0"/>
                                          </p:val>
                                        </p:tav>
                                        <p:tav tm="100000">
                                          <p:val>
                                            <p:strVal val="#ppt_w"/>
                                          </p:val>
                                        </p:tav>
                                      </p:tavLst>
                                    </p:anim>
                                    <p:anim calcmode="lin" valueType="num">
                                      <p:cBhvr>
                                        <p:cTn id="61" dur="500" fill="hold"/>
                                        <p:tgtEl>
                                          <p:spTgt spid="108"/>
                                        </p:tgtEl>
                                        <p:attrNameLst>
                                          <p:attrName>ppt_h</p:attrName>
                                        </p:attrNameLst>
                                      </p:cBhvr>
                                      <p:tavLst>
                                        <p:tav tm="0">
                                          <p:val>
                                            <p:fltVal val="0.0"/>
                                          </p:val>
                                        </p:tav>
                                        <p:tav tm="100000">
                                          <p:val>
                                            <p:strVal val="#ppt_h"/>
                                          </p:val>
                                        </p:tav>
                                      </p:tavLst>
                                    </p:anim>
                                    <p:anim calcmode="lin" valueType="num">
                                      <p:cBhvr>
                                        <p:cTn id="62" dur="500" fill="hold"/>
                                        <p:tgtEl>
                                          <p:spTgt spid="108"/>
                                        </p:tgtEl>
                                        <p:attrNameLst>
                                          <p:attrName>style.rotation</p:attrName>
                                        </p:attrNameLst>
                                      </p:cBhvr>
                                      <p:tavLst>
                                        <p:tav tm="0">
                                          <p:val>
                                            <p:fltVal val="360.0"/>
                                          </p:val>
                                        </p:tav>
                                        <p:tav tm="100000">
                                          <p:val>
                                            <p:fltVal val="0.0"/>
                                          </p:val>
                                        </p:tav>
                                      </p:tavLst>
                                    </p:anim>
                                    <p:animEffect transition="in" filter="fade">
                                      <p:cBhvr>
                                        <p:cTn id="63" dur="500"/>
                                        <p:tgtEl>
                                          <p:spTgt spid="108"/>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1048711"/>
                                        </p:tgtEl>
                                        <p:attrNameLst>
                                          <p:attrName>style.visibility</p:attrName>
                                        </p:attrNameLst>
                                      </p:cBhvr>
                                      <p:to>
                                        <p:strVal val="visible"/>
                                      </p:to>
                                    </p:set>
                                    <p:animEffect transition="in" filter="wipe(down)">
                                      <p:cBhvr>
                                        <p:cTn id="67" dur="500"/>
                                        <p:tgtEl>
                                          <p:spTgt spid="1048711"/>
                                        </p:tgtEl>
                                      </p:cBhvr>
                                    </p:animEffect>
                                  </p:childTnLst>
                                </p:cTn>
                              </p:par>
                            </p:childTnLst>
                          </p:cTn>
                        </p:par>
                        <p:par>
                          <p:cTn id="68" fill="hold">
                            <p:stCondLst>
                              <p:cond delay="5500"/>
                            </p:stCondLst>
                            <p:childTnLst>
                              <p:par>
                                <p:cTn id="69" presetID="12" presetClass="entr" presetSubtype="1" fill="hold" grpId="0" nodeType="afterEffect">
                                  <p:stCondLst>
                                    <p:cond delay="0"/>
                                  </p:stCondLst>
                                  <p:childTnLst>
                                    <p:set>
                                      <p:cBhvr>
                                        <p:cTn id="70" dur="1" fill="hold">
                                          <p:stCondLst>
                                            <p:cond delay="0"/>
                                          </p:stCondLst>
                                        </p:cTn>
                                        <p:tgtEl>
                                          <p:spTgt spid="1048715"/>
                                        </p:tgtEl>
                                        <p:attrNameLst>
                                          <p:attrName>style.visibility</p:attrName>
                                        </p:attrNameLst>
                                      </p:cBhvr>
                                      <p:to>
                                        <p:strVal val="visible"/>
                                      </p:to>
                                    </p:set>
                                    <p:anim calcmode="lin" valueType="num">
                                      <p:cBhvr additive="base">
                                        <p:cTn id="71" dur="500"/>
                                        <p:tgtEl>
                                          <p:spTgt spid="1048715"/>
                                        </p:tgtEl>
                                        <p:attrNameLst>
                                          <p:attrName>ppt_y</p:attrName>
                                        </p:attrNameLst>
                                      </p:cBhvr>
                                      <p:tavLst>
                                        <p:tav tm="0">
                                          <p:val>
                                            <p:strVal val="#ppt_y-#ppt_h*1.125000"/>
                                          </p:val>
                                        </p:tav>
                                        <p:tav tm="100000">
                                          <p:val>
                                            <p:strVal val="#ppt_y"/>
                                          </p:val>
                                        </p:tav>
                                      </p:tavLst>
                                    </p:anim>
                                    <p:animEffect transition="in" filter="wipe(down)">
                                      <p:cBhvr>
                                        <p:cTn id="72" dur="500"/>
                                        <p:tgtEl>
                                          <p:spTgt spid="1048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9" grpId="0"/>
      <p:bldP spid="1048710" grpId="0" bldLvl="0" animBg="1"/>
      <p:bldP spid="1048711" grpId="0" bldLvl="0" animBg="1"/>
      <p:bldP spid="1048712" grpId="0" bldLvl="0" animBg="1"/>
      <p:bldP spid="1048713" grpId="0" bldLvl="0" animBg="1"/>
      <p:bldP spid="1048714" grpId="0"/>
      <p:bldP spid="1048715" grpId="0"/>
      <p:bldP spid="1048716" grpId="0"/>
      <p:bldP spid="10487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 name="文本框 0"/>
          <p:cNvSpPr txBox="1"/>
          <p:nvPr/>
        </p:nvSpPr>
        <p:spPr>
          <a:xfrm>
            <a:off x="2303780" y="4765675"/>
            <a:ext cx="10528300" cy="922020"/>
          </a:xfrm>
          <a:prstGeom prst="rect">
            <a:avLst/>
          </a:prstGeom>
          <a:noFill/>
        </p:spPr>
        <p:txBody>
          <a:bodyPr wrap="square" rtlCol="0">
            <a:spAutoFit/>
          </a:bodyPr>
          <a:p>
            <a:r>
              <a:rPr lang="en-US" altLang="zh-CN" sz="5400"/>
              <a:t>5000+8000+6000+2500=</a:t>
            </a:r>
            <a:endParaRPr lang="en-US" altLang="zh-CN" sz="5400">
              <a:solidFill>
                <a:srgbClr val="C00000"/>
              </a:solidFill>
            </a:endParaRPr>
          </a:p>
        </p:txBody>
      </p:sp>
      <p:sp>
        <p:nvSpPr>
          <p:cNvPr id="2" name="文本框 1"/>
          <p:cNvSpPr txBox="1"/>
          <p:nvPr/>
        </p:nvSpPr>
        <p:spPr>
          <a:xfrm>
            <a:off x="1172210" y="1393190"/>
            <a:ext cx="9679940" cy="2306955"/>
          </a:xfrm>
          <a:prstGeom prst="rect">
            <a:avLst/>
          </a:prstGeom>
          <a:noFill/>
        </p:spPr>
        <p:txBody>
          <a:bodyPr wrap="square" rtlCol="0">
            <a:spAutoFit/>
          </a:bodyPr>
          <a:p>
            <a:endParaRPr lang="zh-CN" altLang="en-US" sz="3600"/>
          </a:p>
          <a:p>
            <a:r>
              <a:rPr lang="zh-CN" altLang="en-US" sz="3600">
                <a:solidFill>
                  <a:srgbClr val="FF6633"/>
                </a:solidFill>
                <a:latin typeface="微软雅黑" panose="020B0503020204020204" pitchFamily="34" charset="-122"/>
                <a:ea typeface="微软雅黑" panose="020B0503020204020204" pitchFamily="34" charset="-122"/>
              </a:rPr>
              <a:t>同一学年内不能同时申请国家奖学金、省政府奖学金和国家励志奖学金。申请的家庭经济困难学生可以同时申请并获得国家助学金二档。</a:t>
            </a:r>
            <a:endParaRPr lang="zh-CN" altLang="en-US" sz="3600">
              <a:solidFill>
                <a:srgbClr val="FF6633"/>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72210" y="631825"/>
            <a:ext cx="9168765" cy="1322070"/>
          </a:xfrm>
          <a:prstGeom prst="rect">
            <a:avLst/>
          </a:prstGeom>
          <a:noFill/>
        </p:spPr>
        <p:txBody>
          <a:bodyPr wrap="square" rtlCol="0">
            <a:spAutoFit/>
          </a:bodyPr>
          <a:p>
            <a:r>
              <a:rPr lang="zh-CN" altLang="en-US" sz="4000">
                <a:latin typeface="+mj-ea"/>
                <a:ea typeface="+mj-ea"/>
                <a:sym typeface="+mn-ea"/>
              </a:rPr>
              <a:t>学生手册里，这几个奖学金后面都有一句话</a:t>
            </a:r>
            <a:r>
              <a:rPr lang="zh-CN" altLang="en-US">
                <a:latin typeface="+mj-ea"/>
                <a:ea typeface="+mj-ea"/>
                <a:sym typeface="+mn-ea"/>
              </a:rPr>
              <a:t>：</a:t>
            </a:r>
            <a:endParaRPr lang="zh-CN" altLang="en-US">
              <a:latin typeface="+mj-ea"/>
              <a:ea typeface="+mj-ea"/>
            </a:endParaRPr>
          </a:p>
        </p:txBody>
      </p:sp>
      <p:sp>
        <p:nvSpPr>
          <p:cNvPr id="4" name="文本框 3"/>
          <p:cNvSpPr txBox="1"/>
          <p:nvPr/>
        </p:nvSpPr>
        <p:spPr>
          <a:xfrm>
            <a:off x="5104130" y="4021455"/>
            <a:ext cx="3100070" cy="829945"/>
          </a:xfrm>
          <a:prstGeom prst="rect">
            <a:avLst/>
          </a:prstGeom>
          <a:noFill/>
        </p:spPr>
        <p:txBody>
          <a:bodyPr wrap="square" rtlCol="0">
            <a:spAutoFit/>
          </a:bodyPr>
          <a:p>
            <a:r>
              <a:rPr lang="zh-CN" altLang="en-US" sz="4800">
                <a:latin typeface="微软雅黑" panose="020B0503020204020204" pitchFamily="34" charset="-122"/>
                <a:ea typeface="微软雅黑" panose="020B0503020204020204" pitchFamily="34" charset="-122"/>
              </a:rPr>
              <a:t>所以</a:t>
            </a:r>
            <a:endParaRPr lang="zh-CN" altLang="en-US" sz="4800">
              <a:latin typeface="微软雅黑" panose="020B0503020204020204" pitchFamily="34" charset="-122"/>
              <a:ea typeface="微软雅黑" panose="020B0503020204020204" pitchFamily="34" charset="-122"/>
            </a:endParaRPr>
          </a:p>
        </p:txBody>
      </p:sp>
      <p:sp>
        <p:nvSpPr>
          <p:cNvPr id="5" name="矩形 4"/>
          <p:cNvSpPr/>
          <p:nvPr/>
        </p:nvSpPr>
        <p:spPr>
          <a:xfrm>
            <a:off x="1572260" y="4765675"/>
            <a:ext cx="9048115" cy="946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a:solidFill>
                  <a:srgbClr val="C00000"/>
                </a:solidFill>
                <a:sym typeface="+mn-ea"/>
              </a:rPr>
              <a:t>21500!!!</a:t>
            </a:r>
            <a:r>
              <a:rPr lang="zh-CN" altLang="en-US" sz="5400">
                <a:solidFill>
                  <a:srgbClr val="C00000"/>
                </a:solidFill>
                <a:latin typeface="微软雅黑" panose="020B0503020204020204" pitchFamily="34" charset="-122"/>
                <a:ea typeface="微软雅黑" panose="020B0503020204020204" pitchFamily="34" charset="-122"/>
                <a:sym typeface="+mn-ea"/>
              </a:rPr>
              <a:t>等你拿</a:t>
            </a:r>
            <a:r>
              <a:rPr lang="en-US" altLang="zh-CN" sz="5400">
                <a:solidFill>
                  <a:srgbClr val="C00000"/>
                </a:solidFill>
                <a:latin typeface="微软雅黑" panose="020B0503020204020204" pitchFamily="34" charset="-122"/>
                <a:ea typeface="微软雅黑" panose="020B0503020204020204" pitchFamily="34" charset="-122"/>
                <a:sym typeface="+mn-ea"/>
              </a:rPr>
              <a:t>!!!!</a:t>
            </a:r>
            <a:endParaRPr lang="en-US" altLang="zh-CN" sz="5400">
              <a:solidFill>
                <a:srgbClr val="C00000"/>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down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nodeType="clickEffect">
                                  <p:stCondLst>
                                    <p:cond delay="0"/>
                                  </p:stCondLst>
                                  <p:iterate type="lt">
                                    <p:tmPct val="10000"/>
                                  </p:iterate>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500" fill="hold"/>
                                        <p:tgtEl>
                                          <p:spTgt spid="2">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
                                            <p:txEl>
                                              <p:pRg st="1" end="1"/>
                                            </p:txEl>
                                          </p:spTgt>
                                        </p:tgtEl>
                                        <p:attrNameLst>
                                          <p:attrName>ppt_y</p:attrName>
                                        </p:attrNameLst>
                                      </p:cBhvr>
                                      <p:tavLst>
                                        <p:tav tm="0">
                                          <p:val>
                                            <p:strVal val="#ppt_y"/>
                                          </p:val>
                                        </p:tav>
                                        <p:tav tm="100000">
                                          <p:val>
                                            <p:strVal val="#ppt_y"/>
                                          </p:val>
                                        </p:tav>
                                      </p:tavLst>
                                    </p:anim>
                                    <p:anim calcmode="lin" valueType="num">
                                      <p:cBhvr>
                                        <p:cTn id="20" dur="500" fill="hold"/>
                                        <p:tgtEl>
                                          <p:spTgt spid="2">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iterate type="lt">
                                    <p:tmPct val="0"/>
                                  </p:iterate>
                                  <p:childTnLst>
                                    <p:set>
                                      <p:cBhvr>
                                        <p:cTn id="31" dur="3000" fill="hold">
                                          <p:stCondLst>
                                            <p:cond delay="0"/>
                                          </p:stCondLst>
                                        </p:cTn>
                                        <p:tgtEl>
                                          <p:spTgt spid="1"/>
                                        </p:tgtEl>
                                        <p:attrNameLst>
                                          <p:attrName>style.visibility</p:attrName>
                                        </p:attrNameLst>
                                      </p:cBhvr>
                                      <p:to>
                                        <p:strVal val="visible"/>
                                      </p:to>
                                    </p:set>
                                    <p:anim calcmode="lin" valueType="num">
                                      <p:cBhvr>
                                        <p:cTn id="32" dur="3000" fill="hold"/>
                                        <p:tgtEl>
                                          <p:spTgt spid="1"/>
                                        </p:tgtEl>
                                        <p:attrNameLst>
                                          <p:attrName>ppt_w</p:attrName>
                                        </p:attrNameLst>
                                      </p:cBhvr>
                                      <p:tavLst>
                                        <p:tav tm="0">
                                          <p:val>
                                            <p:fltVal val="0"/>
                                          </p:val>
                                        </p:tav>
                                        <p:tav tm="100000">
                                          <p:val>
                                            <p:strVal val="#ppt_w"/>
                                          </p:val>
                                        </p:tav>
                                      </p:tavLst>
                                    </p:anim>
                                    <p:anim calcmode="lin" valueType="num">
                                      <p:cBhvr>
                                        <p:cTn id="33" dur="3000" fill="hold"/>
                                        <p:tgtEl>
                                          <p:spTgt spid="1"/>
                                        </p:tgtEl>
                                        <p:attrNameLst>
                                          <p:attrName>ppt_h</p:attrName>
                                        </p:attrNameLst>
                                      </p:cBhvr>
                                      <p:tavLst>
                                        <p:tav tm="0">
                                          <p:val>
                                            <p:fltVal val="0"/>
                                          </p:val>
                                        </p:tav>
                                        <p:tav tm="100000">
                                          <p:val>
                                            <p:strVal val="#ppt_h"/>
                                          </p:val>
                                        </p:tav>
                                      </p:tavLst>
                                    </p:anim>
                                    <p:anim calcmode="lin" valueType="num">
                                      <p:cBhvr>
                                        <p:cTn id="34" dur="3000" fill="hold"/>
                                        <p:tgtEl>
                                          <p:spTgt spid="1"/>
                                        </p:tgtEl>
                                        <p:attrNameLst>
                                          <p:attrName>style.rotation</p:attrName>
                                        </p:attrNameLst>
                                      </p:cBhvr>
                                      <p:tavLst>
                                        <p:tav tm="0">
                                          <p:val>
                                            <p:fltVal val="90"/>
                                          </p:val>
                                        </p:tav>
                                        <p:tav tm="100000">
                                          <p:val>
                                            <p:fltVal val="0"/>
                                          </p:val>
                                        </p:tav>
                                      </p:tavLst>
                                    </p:anim>
                                    <p:animEffect transition="in" filter="fade">
                                      <p:cBhvr>
                                        <p:cTn id="35" dur="3000"/>
                                        <p:tgtEl>
                                          <p:spTgt spid="1"/>
                                        </p:tgtEl>
                                      </p:cBhvr>
                                    </p:animEffect>
                                  </p:childTnLst>
                                </p:cTn>
                              </p:par>
                            </p:childTnLst>
                          </p:cTn>
                        </p:par>
                        <p:par>
                          <p:cTn id="36" fill="hold">
                            <p:stCondLst>
                              <p:cond delay="3000"/>
                            </p:stCondLst>
                            <p:childTnLst>
                              <p:par>
                                <p:cTn id="37" presetID="41" presetClass="entr" presetSubtype="0" fill="hold" grpId="1" nodeType="afterEffect">
                                  <p:stCondLst>
                                    <p:cond delay="0"/>
                                  </p:stCondLst>
                                  <p:iterate type="lt">
                                    <p:tmPct val="10000"/>
                                  </p:iterate>
                                  <p:childTnLst>
                                    <p:set>
                                      <p:cBhvr>
                                        <p:cTn id="38" dur="3000" fill="hold">
                                          <p:stCondLst>
                                            <p:cond delay="0"/>
                                          </p:stCondLst>
                                        </p:cTn>
                                        <p:tgtEl>
                                          <p:spTgt spid="5"/>
                                        </p:tgtEl>
                                        <p:attrNameLst>
                                          <p:attrName>style.visibility</p:attrName>
                                        </p:attrNameLst>
                                      </p:cBhvr>
                                      <p:to>
                                        <p:strVal val="visible"/>
                                      </p:to>
                                    </p:set>
                                    <p:anim calcmode="lin" valueType="num">
                                      <p:cBhvr>
                                        <p:cTn id="39" dur="3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0" dur="3000" fill="hold"/>
                                        <p:tgtEl>
                                          <p:spTgt spid="5"/>
                                        </p:tgtEl>
                                        <p:attrNameLst>
                                          <p:attrName>ppt_y</p:attrName>
                                        </p:attrNameLst>
                                      </p:cBhvr>
                                      <p:tavLst>
                                        <p:tav tm="0">
                                          <p:val>
                                            <p:strVal val="#ppt_y"/>
                                          </p:val>
                                        </p:tav>
                                        <p:tav tm="100000">
                                          <p:val>
                                            <p:strVal val="#ppt_y"/>
                                          </p:val>
                                        </p:tav>
                                      </p:tavLst>
                                    </p:anim>
                                    <p:anim calcmode="lin" valueType="num">
                                      <p:cBhvr>
                                        <p:cTn id="41" dur="3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2" dur="3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30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1" grpId="0"/>
      <p:bldP spid="5" grpId="1"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7" name="文本框 15"/>
          <p:cNvSpPr txBox="1"/>
          <p:nvPr/>
        </p:nvSpPr>
        <p:spPr>
          <a:xfrm>
            <a:off x="537845" y="311150"/>
            <a:ext cx="10934700" cy="1198880"/>
          </a:xfrm>
          <a:prstGeom prst="rect">
            <a:avLst/>
          </a:prstGeom>
          <a:noFill/>
        </p:spPr>
        <p:txBody>
          <a:bodyPr wrap="square" rtlCol="0">
            <a:spAutoFit/>
          </a:bodyPr>
          <a:p>
            <a:pPr algn="ctr"/>
            <a:r>
              <a:rPr lang="en-US" alt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NO.1</a:t>
            </a:r>
            <a:r>
              <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国家奖学金评选标准</a:t>
            </a:r>
            <a:endPar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84" name="图片 45"/>
          <p:cNvPicPr>
            <a:picLocks noChangeAspect="1"/>
          </p:cNvPicPr>
          <p:nvPr/>
        </p:nvPicPr>
        <p:blipFill>
          <a:blip r:embed="rId1"/>
          <a:stretch>
            <a:fillRect/>
          </a:stretch>
        </p:blipFill>
        <p:spPr>
          <a:xfrm>
            <a:off x="9417765" y="4532819"/>
            <a:ext cx="1109568" cy="1597290"/>
          </a:xfrm>
          <a:prstGeom prst="rect">
            <a:avLst/>
          </a:prstGeom>
        </p:spPr>
      </p:pic>
      <p:pic>
        <p:nvPicPr>
          <p:cNvPr id="2097185" name="图片 46"/>
          <p:cNvPicPr>
            <a:picLocks noChangeAspect="1"/>
          </p:cNvPicPr>
          <p:nvPr/>
        </p:nvPicPr>
        <p:blipFill>
          <a:blip r:embed="rId1"/>
          <a:stretch>
            <a:fillRect/>
          </a:stretch>
        </p:blipFill>
        <p:spPr>
          <a:xfrm>
            <a:off x="8934530" y="1126271"/>
            <a:ext cx="1109568" cy="1597290"/>
          </a:xfrm>
          <a:prstGeom prst="rect">
            <a:avLst/>
          </a:prstGeom>
        </p:spPr>
      </p:pic>
      <p:pic>
        <p:nvPicPr>
          <p:cNvPr id="2097186" name="图片 47"/>
          <p:cNvPicPr>
            <a:picLocks noChangeAspect="1"/>
          </p:cNvPicPr>
          <p:nvPr/>
        </p:nvPicPr>
        <p:blipFill>
          <a:blip r:embed="rId1"/>
          <a:stretch>
            <a:fillRect/>
          </a:stretch>
        </p:blipFill>
        <p:spPr>
          <a:xfrm>
            <a:off x="9696530" y="2827640"/>
            <a:ext cx="1109568" cy="1597290"/>
          </a:xfrm>
          <a:prstGeom prst="rect">
            <a:avLst/>
          </a:prstGeom>
        </p:spPr>
      </p:pic>
      <p:cxnSp>
        <p:nvCxnSpPr>
          <p:cNvPr id="3145742" name="PA_直接连接符 2"/>
          <p:cNvCxnSpPr/>
          <p:nvPr>
            <p:custDataLst>
              <p:tags r:id="rId2"/>
            </p:custDataLst>
          </p:nvPr>
        </p:nvCxnSpPr>
        <p:spPr>
          <a:xfrm>
            <a:off x="2480945" y="2589530"/>
            <a:ext cx="7215505" cy="190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3" name="PA_直接连接符 2"/>
          <p:cNvCxnSpPr/>
          <p:nvPr>
            <p:custDataLst>
              <p:tags r:id="rId3"/>
            </p:custDataLst>
          </p:nvPr>
        </p:nvCxnSpPr>
        <p:spPr>
          <a:xfrm flipV="1">
            <a:off x="2489835" y="4304030"/>
            <a:ext cx="7245985" cy="6350"/>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4" name="PA_直接连接符 2"/>
          <p:cNvCxnSpPr/>
          <p:nvPr>
            <p:custDataLst>
              <p:tags r:id="rId4"/>
            </p:custDataLst>
          </p:nvPr>
        </p:nvCxnSpPr>
        <p:spPr>
          <a:xfrm>
            <a:off x="2550160" y="6005830"/>
            <a:ext cx="7190105" cy="1079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sp>
        <p:nvSpPr>
          <p:cNvPr id="1048635" name="PA_矩形 28"/>
          <p:cNvSpPr/>
          <p:nvPr>
            <p:custDataLst>
              <p:tags r:id="rId5"/>
            </p:custDataLst>
          </p:nvPr>
        </p:nvSpPr>
        <p:spPr>
          <a:xfrm>
            <a:off x="1950720" y="1510030"/>
            <a:ext cx="7220585" cy="133794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基</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本申请条件：热爱祖国和党，遵纪守法，有良好品德，学习成绩优异，社会实践、创新能力、综合素质等方面特别突出。</a:t>
            </a:r>
            <a:endParaRPr lang="en-US" altLang="zh-CN" sz="1400" smtClean="0"/>
          </a:p>
          <a:p>
            <a:pPr>
              <a:lnSpc>
                <a:spcPct val="150000"/>
              </a:lnSpc>
            </a:pPr>
            <a:endParaRPr lang="en-US" altLang="zh-CN" sz="1400" b="1"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1048637" name="PA_矩形 28"/>
          <p:cNvSpPr/>
          <p:nvPr>
            <p:custDataLst>
              <p:tags r:id="rId6"/>
            </p:custDataLst>
          </p:nvPr>
        </p:nvSpPr>
        <p:spPr>
          <a:xfrm>
            <a:off x="1621790" y="2827655"/>
            <a:ext cx="7877810" cy="147637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学习成绩量化标准</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学习成绩和综合测评成绩位于年纪排名前</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；在校期间每学期均获得校优秀奖学金且有一等奖学金次数占其所获奖学金总数的</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65%</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以上；国家奖学金评定的上一学期需获一等奖学金。</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39" name="PA_矩形 28"/>
          <p:cNvSpPr/>
          <p:nvPr>
            <p:custDataLst>
              <p:tags r:id="rId7"/>
            </p:custDataLst>
          </p:nvPr>
        </p:nvSpPr>
        <p:spPr>
          <a:xfrm>
            <a:off x="1950085" y="4707890"/>
            <a:ext cx="7785735" cy="1014730"/>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如学习成绩没有达到前</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，但达到</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，没有不及格课程，且其他方面表现非常突出，可申请国家奖学金，需交详细的证明材料</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27"/>
                                        </p:tgtEl>
                                        <p:attrNameLst>
                                          <p:attrName>style.visibility</p:attrName>
                                        </p:attrNameLst>
                                      </p:cBhvr>
                                      <p:to>
                                        <p:strVal val="visible"/>
                                      </p:to>
                                    </p:set>
                                    <p:anim calcmode="lin" valueType="num">
                                      <p:cBhvr additive="base">
                                        <p:cTn id="7" dur="500" fill="hold"/>
                                        <p:tgtEl>
                                          <p:spTgt spid="1048627"/>
                                        </p:tgtEl>
                                        <p:attrNameLst>
                                          <p:attrName>ppt_x</p:attrName>
                                        </p:attrNameLst>
                                      </p:cBhvr>
                                      <p:tavLst>
                                        <p:tav tm="0">
                                          <p:val>
                                            <p:strVal val="0-#ppt_w/2"/>
                                          </p:val>
                                        </p:tav>
                                        <p:tav tm="100000">
                                          <p:val>
                                            <p:strVal val="#ppt_x"/>
                                          </p:val>
                                        </p:tav>
                                      </p:tavLst>
                                    </p:anim>
                                    <p:anim calcmode="lin" valueType="num">
                                      <p:cBhvr additive="base">
                                        <p:cTn id="8" dur="500" fill="hold"/>
                                        <p:tgtEl>
                                          <p:spTgt spid="1048627"/>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2" presetClass="entr" presetSubtype="4" fill="hold" nodeType="afterEffect">
                                  <p:stCondLst>
                                    <p:cond delay="0"/>
                                  </p:stCondLst>
                                  <p:childTnLst>
                                    <p:set>
                                      <p:cBhvr>
                                        <p:cTn id="11" dur="1" fill="hold">
                                          <p:stCondLst>
                                            <p:cond delay="0"/>
                                          </p:stCondLst>
                                        </p:cTn>
                                        <p:tgtEl>
                                          <p:spTgt spid="2097185"/>
                                        </p:tgtEl>
                                        <p:attrNameLst>
                                          <p:attrName>style.visibility</p:attrName>
                                        </p:attrNameLst>
                                      </p:cBhvr>
                                      <p:to>
                                        <p:strVal val="visible"/>
                                      </p:to>
                                    </p:set>
                                    <p:anim calcmode="lin" valueType="num">
                                      <p:cBhvr additive="base">
                                        <p:cTn id="12" dur="500" fill="hold"/>
                                        <p:tgtEl>
                                          <p:spTgt spid="2097185"/>
                                        </p:tgtEl>
                                        <p:attrNameLst>
                                          <p:attrName>ppt_x</p:attrName>
                                        </p:attrNameLst>
                                      </p:cBhvr>
                                      <p:tavLst>
                                        <p:tav tm="0">
                                          <p:val>
                                            <p:strVal val="#ppt_x"/>
                                          </p:val>
                                        </p:tav>
                                        <p:tav tm="100000">
                                          <p:val>
                                            <p:strVal val="#ppt_x"/>
                                          </p:val>
                                        </p:tav>
                                      </p:tavLst>
                                    </p:anim>
                                    <p:anim calcmode="lin" valueType="num">
                                      <p:cBhvr additive="base">
                                        <p:cTn id="13" dur="500" fill="hold"/>
                                        <p:tgtEl>
                                          <p:spTgt spid="209718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2" fill="hold" nodeType="afterEffect">
                                  <p:stCondLst>
                                    <p:cond delay="0"/>
                                  </p:stCondLst>
                                  <p:childTnLst>
                                    <p:set>
                                      <p:cBhvr>
                                        <p:cTn id="16" dur="1" fill="hold">
                                          <p:stCondLst>
                                            <p:cond delay="0"/>
                                          </p:stCondLst>
                                        </p:cTn>
                                        <p:tgtEl>
                                          <p:spTgt spid="3145742"/>
                                        </p:tgtEl>
                                        <p:attrNameLst>
                                          <p:attrName>style.visibility</p:attrName>
                                        </p:attrNameLst>
                                      </p:cBhvr>
                                      <p:to>
                                        <p:strVal val="visible"/>
                                      </p:to>
                                    </p:set>
                                    <p:animEffect transition="in" filter="wipe(right)">
                                      <p:cBhvr>
                                        <p:cTn id="17" dur="500"/>
                                        <p:tgtEl>
                                          <p:spTgt spid="314574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048635"/>
                                        </p:tgtEl>
                                        <p:attrNameLst>
                                          <p:attrName>style.visibility</p:attrName>
                                        </p:attrNameLst>
                                      </p:cBhvr>
                                      <p:to>
                                        <p:strVal val="visible"/>
                                      </p:to>
                                    </p:set>
                                    <p:animEffect transition="in" filter="wipe(down)">
                                      <p:cBhvr>
                                        <p:cTn id="21" dur="500"/>
                                        <p:tgtEl>
                                          <p:spTgt spid="1048635"/>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2097186"/>
                                        </p:tgtEl>
                                        <p:attrNameLst>
                                          <p:attrName>style.visibility</p:attrName>
                                        </p:attrNameLst>
                                      </p:cBhvr>
                                      <p:to>
                                        <p:strVal val="visible"/>
                                      </p:to>
                                    </p:set>
                                    <p:anim calcmode="lin" valueType="num">
                                      <p:cBhvr additive="base">
                                        <p:cTn id="25" dur="500" fill="hold"/>
                                        <p:tgtEl>
                                          <p:spTgt spid="2097186"/>
                                        </p:tgtEl>
                                        <p:attrNameLst>
                                          <p:attrName>ppt_x</p:attrName>
                                        </p:attrNameLst>
                                      </p:cBhvr>
                                      <p:tavLst>
                                        <p:tav tm="0">
                                          <p:val>
                                            <p:strVal val="#ppt_x"/>
                                          </p:val>
                                        </p:tav>
                                        <p:tav tm="100000">
                                          <p:val>
                                            <p:strVal val="#ppt_x"/>
                                          </p:val>
                                        </p:tav>
                                      </p:tavLst>
                                    </p:anim>
                                    <p:anim calcmode="lin" valueType="num">
                                      <p:cBhvr additive="base">
                                        <p:cTn id="26" dur="500" fill="hold"/>
                                        <p:tgtEl>
                                          <p:spTgt spid="209718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3145743"/>
                                        </p:tgtEl>
                                        <p:attrNameLst>
                                          <p:attrName>style.visibility</p:attrName>
                                        </p:attrNameLst>
                                      </p:cBhvr>
                                      <p:to>
                                        <p:strVal val="visible"/>
                                      </p:to>
                                    </p:set>
                                    <p:animEffect transition="in" filter="wipe(right)">
                                      <p:cBhvr>
                                        <p:cTn id="30" dur="500"/>
                                        <p:tgtEl>
                                          <p:spTgt spid="3145743"/>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048637"/>
                                        </p:tgtEl>
                                        <p:attrNameLst>
                                          <p:attrName>style.visibility</p:attrName>
                                        </p:attrNameLst>
                                      </p:cBhvr>
                                      <p:to>
                                        <p:strVal val="visible"/>
                                      </p:to>
                                    </p:set>
                                    <p:animEffect transition="in" filter="wipe(down)">
                                      <p:cBhvr>
                                        <p:cTn id="34" dur="500"/>
                                        <p:tgtEl>
                                          <p:spTgt spid="1048637"/>
                                        </p:tgtEl>
                                      </p:cBhvr>
                                    </p:animEffect>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097184"/>
                                        </p:tgtEl>
                                        <p:attrNameLst>
                                          <p:attrName>style.visibility</p:attrName>
                                        </p:attrNameLst>
                                      </p:cBhvr>
                                      <p:to>
                                        <p:strVal val="visible"/>
                                      </p:to>
                                    </p:set>
                                    <p:anim calcmode="lin" valueType="num">
                                      <p:cBhvr additive="base">
                                        <p:cTn id="38" dur="500" fill="hold"/>
                                        <p:tgtEl>
                                          <p:spTgt spid="2097184"/>
                                        </p:tgtEl>
                                        <p:attrNameLst>
                                          <p:attrName>ppt_x</p:attrName>
                                        </p:attrNameLst>
                                      </p:cBhvr>
                                      <p:tavLst>
                                        <p:tav tm="0">
                                          <p:val>
                                            <p:strVal val="#ppt_x"/>
                                          </p:val>
                                        </p:tav>
                                        <p:tav tm="100000">
                                          <p:val>
                                            <p:strVal val="#ppt_x"/>
                                          </p:val>
                                        </p:tav>
                                      </p:tavLst>
                                    </p:anim>
                                    <p:anim calcmode="lin" valueType="num">
                                      <p:cBhvr additive="base">
                                        <p:cTn id="39" dur="500" fill="hold"/>
                                        <p:tgtEl>
                                          <p:spTgt spid="2097184"/>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3145744"/>
                                        </p:tgtEl>
                                        <p:attrNameLst>
                                          <p:attrName>style.visibility</p:attrName>
                                        </p:attrNameLst>
                                      </p:cBhvr>
                                      <p:to>
                                        <p:strVal val="visible"/>
                                      </p:to>
                                    </p:set>
                                    <p:animEffect transition="in" filter="wipe(right)">
                                      <p:cBhvr>
                                        <p:cTn id="43" dur="500"/>
                                        <p:tgtEl>
                                          <p:spTgt spid="3145744"/>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048639"/>
                                        </p:tgtEl>
                                        <p:attrNameLst>
                                          <p:attrName>style.visibility</p:attrName>
                                        </p:attrNameLst>
                                      </p:cBhvr>
                                      <p:to>
                                        <p:strVal val="visible"/>
                                      </p:to>
                                    </p:set>
                                    <p:animEffect transition="in" filter="wipe(down)">
                                      <p:cBhvr>
                                        <p:cTn id="47" dur="500"/>
                                        <p:tgtEl>
                                          <p:spTgt spid="1048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7" grpId="0"/>
      <p:bldP spid="1048635" grpId="0"/>
      <p:bldP spid="1048637" grpId="0"/>
      <p:bldP spid="10486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7" name="文本框 15"/>
          <p:cNvSpPr txBox="1"/>
          <p:nvPr/>
        </p:nvSpPr>
        <p:spPr>
          <a:xfrm>
            <a:off x="537845" y="311150"/>
            <a:ext cx="10934700" cy="1198880"/>
          </a:xfrm>
          <a:prstGeom prst="rect">
            <a:avLst/>
          </a:prstGeom>
          <a:noFill/>
        </p:spPr>
        <p:txBody>
          <a:bodyPr wrap="square" rtlCol="0">
            <a:spAutoFit/>
          </a:bodyPr>
          <a:p>
            <a:pPr algn="ctr"/>
            <a:r>
              <a:rPr lang="en-US" alt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NO.2 </a:t>
            </a:r>
            <a:r>
              <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国家奖学金评选标准</a:t>
            </a:r>
            <a:endPar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84" name="图片 45"/>
          <p:cNvPicPr>
            <a:picLocks noChangeAspect="1"/>
          </p:cNvPicPr>
          <p:nvPr/>
        </p:nvPicPr>
        <p:blipFill>
          <a:blip r:embed="rId1"/>
          <a:stretch>
            <a:fillRect/>
          </a:stretch>
        </p:blipFill>
        <p:spPr>
          <a:xfrm>
            <a:off x="9417765" y="4532819"/>
            <a:ext cx="1109568" cy="1597290"/>
          </a:xfrm>
          <a:prstGeom prst="rect">
            <a:avLst/>
          </a:prstGeom>
        </p:spPr>
      </p:pic>
      <p:pic>
        <p:nvPicPr>
          <p:cNvPr id="2097185" name="图片 46"/>
          <p:cNvPicPr>
            <a:picLocks noChangeAspect="1"/>
          </p:cNvPicPr>
          <p:nvPr/>
        </p:nvPicPr>
        <p:blipFill>
          <a:blip r:embed="rId1"/>
          <a:stretch>
            <a:fillRect/>
          </a:stretch>
        </p:blipFill>
        <p:spPr>
          <a:xfrm>
            <a:off x="8934530" y="1126271"/>
            <a:ext cx="1109568" cy="1597290"/>
          </a:xfrm>
          <a:prstGeom prst="rect">
            <a:avLst/>
          </a:prstGeom>
        </p:spPr>
      </p:pic>
      <p:pic>
        <p:nvPicPr>
          <p:cNvPr id="2097186" name="图片 47"/>
          <p:cNvPicPr>
            <a:picLocks noChangeAspect="1"/>
          </p:cNvPicPr>
          <p:nvPr/>
        </p:nvPicPr>
        <p:blipFill>
          <a:blip r:embed="rId1"/>
          <a:stretch>
            <a:fillRect/>
          </a:stretch>
        </p:blipFill>
        <p:spPr>
          <a:xfrm>
            <a:off x="9696530" y="2827640"/>
            <a:ext cx="1109568" cy="1597290"/>
          </a:xfrm>
          <a:prstGeom prst="rect">
            <a:avLst/>
          </a:prstGeom>
        </p:spPr>
      </p:pic>
      <p:cxnSp>
        <p:nvCxnSpPr>
          <p:cNvPr id="3145742" name="PA_直接连接符 2"/>
          <p:cNvCxnSpPr/>
          <p:nvPr>
            <p:custDataLst>
              <p:tags r:id="rId2"/>
            </p:custDataLst>
          </p:nvPr>
        </p:nvCxnSpPr>
        <p:spPr>
          <a:xfrm>
            <a:off x="2480945" y="2589530"/>
            <a:ext cx="7215505" cy="190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3" name="PA_直接连接符 2"/>
          <p:cNvCxnSpPr/>
          <p:nvPr>
            <p:custDataLst>
              <p:tags r:id="rId3"/>
            </p:custDataLst>
          </p:nvPr>
        </p:nvCxnSpPr>
        <p:spPr>
          <a:xfrm flipV="1">
            <a:off x="2489835" y="4304030"/>
            <a:ext cx="7245985" cy="6350"/>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4" name="PA_直接连接符 2"/>
          <p:cNvCxnSpPr/>
          <p:nvPr>
            <p:custDataLst>
              <p:tags r:id="rId4"/>
            </p:custDataLst>
          </p:nvPr>
        </p:nvCxnSpPr>
        <p:spPr>
          <a:xfrm>
            <a:off x="2550160" y="6005830"/>
            <a:ext cx="7190105" cy="1079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sp>
        <p:nvSpPr>
          <p:cNvPr id="1048635" name="PA_矩形 28"/>
          <p:cNvSpPr/>
          <p:nvPr>
            <p:custDataLst>
              <p:tags r:id="rId5"/>
            </p:custDataLst>
          </p:nvPr>
        </p:nvSpPr>
        <p:spPr>
          <a:xfrm>
            <a:off x="1950720" y="1510030"/>
            <a:ext cx="7220585" cy="133794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基</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本申请条件：热爱祖国和党，遵纪守法，有良好品德，学习成绩优异，社会实践、创新能力、综合素质等方面特别突出。</a:t>
            </a:r>
            <a:endParaRPr lang="en-US" altLang="zh-CN" sz="1400" smtClean="0"/>
          </a:p>
          <a:p>
            <a:pPr>
              <a:lnSpc>
                <a:spcPct val="150000"/>
              </a:lnSpc>
            </a:pPr>
            <a:endParaRPr lang="en-US" altLang="zh-CN" sz="1400" b="1"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1048637" name="PA_矩形 28"/>
          <p:cNvSpPr/>
          <p:nvPr>
            <p:custDataLst>
              <p:tags r:id="rId6"/>
            </p:custDataLst>
          </p:nvPr>
        </p:nvSpPr>
        <p:spPr>
          <a:xfrm>
            <a:off x="1621790" y="2827655"/>
            <a:ext cx="7877810" cy="1476375"/>
          </a:xfrm>
          <a:prstGeom prst="rect">
            <a:avLst/>
          </a:prstGeom>
        </p:spPr>
        <p:txBody>
          <a:bodyPr wrap="square">
            <a:spAutoFit/>
          </a:bodyPr>
          <a:p>
            <a:pPr>
              <a:lnSpc>
                <a:spcPct val="150000"/>
              </a:lnSpc>
              <a:buClr>
                <a:schemeClr val="accent6">
                  <a:lumMod val="75000"/>
                </a:schemeClr>
              </a:buClr>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a:latin typeface="微软雅黑" panose="020B0503020204020204" pitchFamily="34" charset="-122"/>
                <a:ea typeface="微软雅黑" panose="020B0503020204020204" pitchFamily="34" charset="-122"/>
                <a:sym typeface="+mn-ea"/>
              </a:rPr>
              <a:t>学</a:t>
            </a:r>
            <a:r>
              <a:rPr lang="zh-CN" altLang="en-US" sz="2000" smtClean="0">
                <a:latin typeface="微软雅黑" panose="020B0503020204020204" pitchFamily="34" charset="-122"/>
                <a:ea typeface="微软雅黑" panose="020B0503020204020204" pitchFamily="34" charset="-122"/>
                <a:sym typeface="+mn-ea"/>
              </a:rPr>
              <a:t>生在校期间累计获二次校优秀一等奖学金，或在校期间获得一次校优秀一等奖学金且上学期获校优秀二等奖学金一次，或在校期间获得一次校优秀二等奖学金且上学期或校优秀一等奖学金一次</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39" name="PA_矩形 28"/>
          <p:cNvSpPr/>
          <p:nvPr>
            <p:custDataLst>
              <p:tags r:id="rId7"/>
            </p:custDataLst>
          </p:nvPr>
        </p:nvSpPr>
        <p:spPr>
          <a:xfrm>
            <a:off x="1950085" y="4707890"/>
            <a:ext cx="7785735" cy="1014730"/>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如学习成绩没有达到要求，且其他方面（任意一项）表现非常突出，可申请省政府奖学金，需交详细的证明材料。</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27"/>
                                        </p:tgtEl>
                                        <p:attrNameLst>
                                          <p:attrName>style.visibility</p:attrName>
                                        </p:attrNameLst>
                                      </p:cBhvr>
                                      <p:to>
                                        <p:strVal val="visible"/>
                                      </p:to>
                                    </p:set>
                                    <p:anim calcmode="lin" valueType="num">
                                      <p:cBhvr additive="base">
                                        <p:cTn id="7" dur="500" fill="hold"/>
                                        <p:tgtEl>
                                          <p:spTgt spid="1048627"/>
                                        </p:tgtEl>
                                        <p:attrNameLst>
                                          <p:attrName>ppt_x</p:attrName>
                                        </p:attrNameLst>
                                      </p:cBhvr>
                                      <p:tavLst>
                                        <p:tav tm="0">
                                          <p:val>
                                            <p:strVal val="0-#ppt_w/2"/>
                                          </p:val>
                                        </p:tav>
                                        <p:tav tm="100000">
                                          <p:val>
                                            <p:strVal val="#ppt_x"/>
                                          </p:val>
                                        </p:tav>
                                      </p:tavLst>
                                    </p:anim>
                                    <p:anim calcmode="lin" valueType="num">
                                      <p:cBhvr additive="base">
                                        <p:cTn id="8" dur="500" fill="hold"/>
                                        <p:tgtEl>
                                          <p:spTgt spid="1048627"/>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2" presetClass="entr" presetSubtype="4" fill="hold" nodeType="afterEffect">
                                  <p:stCondLst>
                                    <p:cond delay="0"/>
                                  </p:stCondLst>
                                  <p:childTnLst>
                                    <p:set>
                                      <p:cBhvr>
                                        <p:cTn id="11" dur="1" fill="hold">
                                          <p:stCondLst>
                                            <p:cond delay="0"/>
                                          </p:stCondLst>
                                        </p:cTn>
                                        <p:tgtEl>
                                          <p:spTgt spid="2097185"/>
                                        </p:tgtEl>
                                        <p:attrNameLst>
                                          <p:attrName>style.visibility</p:attrName>
                                        </p:attrNameLst>
                                      </p:cBhvr>
                                      <p:to>
                                        <p:strVal val="visible"/>
                                      </p:to>
                                    </p:set>
                                    <p:anim calcmode="lin" valueType="num">
                                      <p:cBhvr additive="base">
                                        <p:cTn id="12" dur="500" fill="hold"/>
                                        <p:tgtEl>
                                          <p:spTgt spid="2097185"/>
                                        </p:tgtEl>
                                        <p:attrNameLst>
                                          <p:attrName>ppt_x</p:attrName>
                                        </p:attrNameLst>
                                      </p:cBhvr>
                                      <p:tavLst>
                                        <p:tav tm="0">
                                          <p:val>
                                            <p:strVal val="#ppt_x"/>
                                          </p:val>
                                        </p:tav>
                                        <p:tav tm="100000">
                                          <p:val>
                                            <p:strVal val="#ppt_x"/>
                                          </p:val>
                                        </p:tav>
                                      </p:tavLst>
                                    </p:anim>
                                    <p:anim calcmode="lin" valueType="num">
                                      <p:cBhvr additive="base">
                                        <p:cTn id="13" dur="500" fill="hold"/>
                                        <p:tgtEl>
                                          <p:spTgt spid="209718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2" fill="hold" nodeType="afterEffect">
                                  <p:stCondLst>
                                    <p:cond delay="0"/>
                                  </p:stCondLst>
                                  <p:childTnLst>
                                    <p:set>
                                      <p:cBhvr>
                                        <p:cTn id="16" dur="1" fill="hold">
                                          <p:stCondLst>
                                            <p:cond delay="0"/>
                                          </p:stCondLst>
                                        </p:cTn>
                                        <p:tgtEl>
                                          <p:spTgt spid="3145742"/>
                                        </p:tgtEl>
                                        <p:attrNameLst>
                                          <p:attrName>style.visibility</p:attrName>
                                        </p:attrNameLst>
                                      </p:cBhvr>
                                      <p:to>
                                        <p:strVal val="visible"/>
                                      </p:to>
                                    </p:set>
                                    <p:animEffect transition="in" filter="wipe(right)">
                                      <p:cBhvr>
                                        <p:cTn id="17" dur="500"/>
                                        <p:tgtEl>
                                          <p:spTgt spid="314574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048635"/>
                                        </p:tgtEl>
                                        <p:attrNameLst>
                                          <p:attrName>style.visibility</p:attrName>
                                        </p:attrNameLst>
                                      </p:cBhvr>
                                      <p:to>
                                        <p:strVal val="visible"/>
                                      </p:to>
                                    </p:set>
                                    <p:animEffect transition="in" filter="wipe(down)">
                                      <p:cBhvr>
                                        <p:cTn id="21" dur="500"/>
                                        <p:tgtEl>
                                          <p:spTgt spid="1048635"/>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2097186"/>
                                        </p:tgtEl>
                                        <p:attrNameLst>
                                          <p:attrName>style.visibility</p:attrName>
                                        </p:attrNameLst>
                                      </p:cBhvr>
                                      <p:to>
                                        <p:strVal val="visible"/>
                                      </p:to>
                                    </p:set>
                                    <p:anim calcmode="lin" valueType="num">
                                      <p:cBhvr additive="base">
                                        <p:cTn id="25" dur="500" fill="hold"/>
                                        <p:tgtEl>
                                          <p:spTgt spid="2097186"/>
                                        </p:tgtEl>
                                        <p:attrNameLst>
                                          <p:attrName>ppt_x</p:attrName>
                                        </p:attrNameLst>
                                      </p:cBhvr>
                                      <p:tavLst>
                                        <p:tav tm="0">
                                          <p:val>
                                            <p:strVal val="#ppt_x"/>
                                          </p:val>
                                        </p:tav>
                                        <p:tav tm="100000">
                                          <p:val>
                                            <p:strVal val="#ppt_x"/>
                                          </p:val>
                                        </p:tav>
                                      </p:tavLst>
                                    </p:anim>
                                    <p:anim calcmode="lin" valueType="num">
                                      <p:cBhvr additive="base">
                                        <p:cTn id="26" dur="500" fill="hold"/>
                                        <p:tgtEl>
                                          <p:spTgt spid="209718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3145743"/>
                                        </p:tgtEl>
                                        <p:attrNameLst>
                                          <p:attrName>style.visibility</p:attrName>
                                        </p:attrNameLst>
                                      </p:cBhvr>
                                      <p:to>
                                        <p:strVal val="visible"/>
                                      </p:to>
                                    </p:set>
                                    <p:animEffect transition="in" filter="wipe(right)">
                                      <p:cBhvr>
                                        <p:cTn id="30" dur="500"/>
                                        <p:tgtEl>
                                          <p:spTgt spid="3145743"/>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048637"/>
                                        </p:tgtEl>
                                        <p:attrNameLst>
                                          <p:attrName>style.visibility</p:attrName>
                                        </p:attrNameLst>
                                      </p:cBhvr>
                                      <p:to>
                                        <p:strVal val="visible"/>
                                      </p:to>
                                    </p:set>
                                    <p:animEffect transition="in" filter="wipe(down)">
                                      <p:cBhvr>
                                        <p:cTn id="34" dur="500"/>
                                        <p:tgtEl>
                                          <p:spTgt spid="1048637"/>
                                        </p:tgtEl>
                                      </p:cBhvr>
                                    </p:animEffect>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097184"/>
                                        </p:tgtEl>
                                        <p:attrNameLst>
                                          <p:attrName>style.visibility</p:attrName>
                                        </p:attrNameLst>
                                      </p:cBhvr>
                                      <p:to>
                                        <p:strVal val="visible"/>
                                      </p:to>
                                    </p:set>
                                    <p:anim calcmode="lin" valueType="num">
                                      <p:cBhvr additive="base">
                                        <p:cTn id="38" dur="500" fill="hold"/>
                                        <p:tgtEl>
                                          <p:spTgt spid="2097184"/>
                                        </p:tgtEl>
                                        <p:attrNameLst>
                                          <p:attrName>ppt_x</p:attrName>
                                        </p:attrNameLst>
                                      </p:cBhvr>
                                      <p:tavLst>
                                        <p:tav tm="0">
                                          <p:val>
                                            <p:strVal val="#ppt_x"/>
                                          </p:val>
                                        </p:tav>
                                        <p:tav tm="100000">
                                          <p:val>
                                            <p:strVal val="#ppt_x"/>
                                          </p:val>
                                        </p:tav>
                                      </p:tavLst>
                                    </p:anim>
                                    <p:anim calcmode="lin" valueType="num">
                                      <p:cBhvr additive="base">
                                        <p:cTn id="39" dur="500" fill="hold"/>
                                        <p:tgtEl>
                                          <p:spTgt spid="2097184"/>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3145744"/>
                                        </p:tgtEl>
                                        <p:attrNameLst>
                                          <p:attrName>style.visibility</p:attrName>
                                        </p:attrNameLst>
                                      </p:cBhvr>
                                      <p:to>
                                        <p:strVal val="visible"/>
                                      </p:to>
                                    </p:set>
                                    <p:animEffect transition="in" filter="wipe(right)">
                                      <p:cBhvr>
                                        <p:cTn id="43" dur="500"/>
                                        <p:tgtEl>
                                          <p:spTgt spid="3145744"/>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048639"/>
                                        </p:tgtEl>
                                        <p:attrNameLst>
                                          <p:attrName>style.visibility</p:attrName>
                                        </p:attrNameLst>
                                      </p:cBhvr>
                                      <p:to>
                                        <p:strVal val="visible"/>
                                      </p:to>
                                    </p:set>
                                    <p:animEffect transition="in" filter="wipe(down)">
                                      <p:cBhvr>
                                        <p:cTn id="47" dur="500"/>
                                        <p:tgtEl>
                                          <p:spTgt spid="1048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7" grpId="0"/>
      <p:bldP spid="1048635" grpId="0"/>
      <p:bldP spid="1048637" grpId="0"/>
      <p:bldP spid="10486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7" name="文本框 15"/>
          <p:cNvSpPr txBox="1"/>
          <p:nvPr/>
        </p:nvSpPr>
        <p:spPr>
          <a:xfrm>
            <a:off x="537845" y="311150"/>
            <a:ext cx="10934700" cy="1198880"/>
          </a:xfrm>
          <a:prstGeom prst="rect">
            <a:avLst/>
          </a:prstGeom>
          <a:noFill/>
        </p:spPr>
        <p:txBody>
          <a:bodyPr wrap="square" rtlCol="0">
            <a:spAutoFit/>
          </a:bodyPr>
          <a:p>
            <a:pPr algn="ctr"/>
            <a:r>
              <a:rPr lang="en-US" alt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NO.3</a:t>
            </a:r>
            <a:r>
              <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国家励志奖奖学金</a:t>
            </a:r>
            <a:endParaRPr lang="zh-CN" altLang="en-US"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84" name="图片 45"/>
          <p:cNvPicPr>
            <a:picLocks noChangeAspect="1"/>
          </p:cNvPicPr>
          <p:nvPr/>
        </p:nvPicPr>
        <p:blipFill>
          <a:blip r:embed="rId1"/>
          <a:stretch>
            <a:fillRect/>
          </a:stretch>
        </p:blipFill>
        <p:spPr>
          <a:xfrm>
            <a:off x="9417765" y="4532819"/>
            <a:ext cx="1109568" cy="1597290"/>
          </a:xfrm>
          <a:prstGeom prst="rect">
            <a:avLst/>
          </a:prstGeom>
        </p:spPr>
      </p:pic>
      <p:pic>
        <p:nvPicPr>
          <p:cNvPr id="2097185" name="图片 46"/>
          <p:cNvPicPr>
            <a:picLocks noChangeAspect="1"/>
          </p:cNvPicPr>
          <p:nvPr/>
        </p:nvPicPr>
        <p:blipFill>
          <a:blip r:embed="rId1"/>
          <a:stretch>
            <a:fillRect/>
          </a:stretch>
        </p:blipFill>
        <p:spPr>
          <a:xfrm>
            <a:off x="8934530" y="1126271"/>
            <a:ext cx="1109568" cy="1597290"/>
          </a:xfrm>
          <a:prstGeom prst="rect">
            <a:avLst/>
          </a:prstGeom>
        </p:spPr>
      </p:pic>
      <p:pic>
        <p:nvPicPr>
          <p:cNvPr id="2097186" name="图片 47"/>
          <p:cNvPicPr>
            <a:picLocks noChangeAspect="1"/>
          </p:cNvPicPr>
          <p:nvPr/>
        </p:nvPicPr>
        <p:blipFill>
          <a:blip r:embed="rId1"/>
          <a:stretch>
            <a:fillRect/>
          </a:stretch>
        </p:blipFill>
        <p:spPr>
          <a:xfrm>
            <a:off x="9696530" y="2827640"/>
            <a:ext cx="1109568" cy="1597290"/>
          </a:xfrm>
          <a:prstGeom prst="rect">
            <a:avLst/>
          </a:prstGeom>
        </p:spPr>
      </p:pic>
      <p:cxnSp>
        <p:nvCxnSpPr>
          <p:cNvPr id="3145742" name="PA_直接连接符 2"/>
          <p:cNvCxnSpPr/>
          <p:nvPr>
            <p:custDataLst>
              <p:tags r:id="rId2"/>
            </p:custDataLst>
          </p:nvPr>
        </p:nvCxnSpPr>
        <p:spPr>
          <a:xfrm>
            <a:off x="2480945" y="2589530"/>
            <a:ext cx="7215505" cy="190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3" name="PA_直接连接符 2"/>
          <p:cNvCxnSpPr/>
          <p:nvPr>
            <p:custDataLst>
              <p:tags r:id="rId3"/>
            </p:custDataLst>
          </p:nvPr>
        </p:nvCxnSpPr>
        <p:spPr>
          <a:xfrm flipV="1">
            <a:off x="2489835" y="4304030"/>
            <a:ext cx="7245985" cy="6350"/>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cxnSp>
        <p:nvCxnSpPr>
          <p:cNvPr id="3145744" name="PA_直接连接符 2"/>
          <p:cNvCxnSpPr/>
          <p:nvPr>
            <p:custDataLst>
              <p:tags r:id="rId4"/>
            </p:custDataLst>
          </p:nvPr>
        </p:nvCxnSpPr>
        <p:spPr>
          <a:xfrm>
            <a:off x="2550160" y="6005830"/>
            <a:ext cx="7190105" cy="10795"/>
          </a:xfrm>
          <a:prstGeom prst="line">
            <a:avLst/>
          </a:prstGeom>
          <a:ln>
            <a:solidFill>
              <a:srgbClr val="55B577"/>
            </a:solidFill>
            <a:prstDash val="dash"/>
          </a:ln>
        </p:spPr>
        <p:style>
          <a:lnRef idx="1">
            <a:schemeClr val="accent1"/>
          </a:lnRef>
          <a:fillRef idx="0">
            <a:schemeClr val="accent1"/>
          </a:fillRef>
          <a:effectRef idx="0">
            <a:schemeClr val="accent1"/>
          </a:effectRef>
          <a:fontRef idx="minor">
            <a:schemeClr val="tx1"/>
          </a:fontRef>
        </p:style>
      </p:cxnSp>
      <p:sp>
        <p:nvSpPr>
          <p:cNvPr id="1048635" name="PA_矩形 28"/>
          <p:cNvSpPr/>
          <p:nvPr>
            <p:custDataLst>
              <p:tags r:id="rId5"/>
            </p:custDataLst>
          </p:nvPr>
        </p:nvSpPr>
        <p:spPr>
          <a:xfrm>
            <a:off x="1950720" y="1510030"/>
            <a:ext cx="7220585" cy="133794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基</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本申请条件：热爱祖国和党，遵纪守法，有良好品德，学习成绩优异，社会实践、创新能力、综合素质等方面特别突出。</a:t>
            </a:r>
            <a:endParaRPr lang="en-US" altLang="zh-CN" sz="1400" smtClean="0"/>
          </a:p>
          <a:p>
            <a:pPr>
              <a:lnSpc>
                <a:spcPct val="150000"/>
              </a:lnSpc>
            </a:pPr>
            <a:endParaRPr lang="en-US" altLang="zh-CN" sz="1400" b="1"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1048637" name="PA_矩形 28"/>
          <p:cNvSpPr/>
          <p:nvPr>
            <p:custDataLst>
              <p:tags r:id="rId6"/>
            </p:custDataLst>
          </p:nvPr>
        </p:nvSpPr>
        <p:spPr>
          <a:xfrm>
            <a:off x="1137920" y="3253740"/>
            <a:ext cx="8999220" cy="147637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申请国家励志奖学金的学生，必须是该学年已被确认为家庭经济困难的学生</a:t>
            </a: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39" name="PA_矩形 28"/>
          <p:cNvSpPr/>
          <p:nvPr>
            <p:custDataLst>
              <p:tags r:id="rId7"/>
            </p:custDataLst>
          </p:nvPr>
        </p:nvSpPr>
        <p:spPr>
          <a:xfrm>
            <a:off x="1910715" y="4540250"/>
            <a:ext cx="7785735" cy="1476375"/>
          </a:xfrm>
          <a:prstGeom prst="rect">
            <a:avLst/>
          </a:prstGeom>
        </p:spPr>
        <p:txBody>
          <a:bodyPr wrap="square">
            <a:spAutoFit/>
          </a:bodyPr>
          <a:p>
            <a:pPr>
              <a:lnSpc>
                <a:spcPct val="150000"/>
              </a:lnSpc>
            </a:pP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sym typeface="+mn-ea"/>
              </a:rPr>
              <a:t>申请励志奖学金的学生，必须是每学期均获校优秀学生奖学金且至少有一次二等以上奖学金</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27"/>
                                        </p:tgtEl>
                                        <p:attrNameLst>
                                          <p:attrName>style.visibility</p:attrName>
                                        </p:attrNameLst>
                                      </p:cBhvr>
                                      <p:to>
                                        <p:strVal val="visible"/>
                                      </p:to>
                                    </p:set>
                                    <p:anim calcmode="lin" valueType="num">
                                      <p:cBhvr additive="base">
                                        <p:cTn id="7" dur="500" fill="hold"/>
                                        <p:tgtEl>
                                          <p:spTgt spid="1048627"/>
                                        </p:tgtEl>
                                        <p:attrNameLst>
                                          <p:attrName>ppt_x</p:attrName>
                                        </p:attrNameLst>
                                      </p:cBhvr>
                                      <p:tavLst>
                                        <p:tav tm="0">
                                          <p:val>
                                            <p:strVal val="0-#ppt_w/2"/>
                                          </p:val>
                                        </p:tav>
                                        <p:tav tm="100000">
                                          <p:val>
                                            <p:strVal val="#ppt_x"/>
                                          </p:val>
                                        </p:tav>
                                      </p:tavLst>
                                    </p:anim>
                                    <p:anim calcmode="lin" valueType="num">
                                      <p:cBhvr additive="base">
                                        <p:cTn id="8" dur="500" fill="hold"/>
                                        <p:tgtEl>
                                          <p:spTgt spid="1048627"/>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2" presetClass="entr" presetSubtype="4" fill="hold" nodeType="afterEffect">
                                  <p:stCondLst>
                                    <p:cond delay="0"/>
                                  </p:stCondLst>
                                  <p:childTnLst>
                                    <p:set>
                                      <p:cBhvr>
                                        <p:cTn id="11" dur="1" fill="hold">
                                          <p:stCondLst>
                                            <p:cond delay="0"/>
                                          </p:stCondLst>
                                        </p:cTn>
                                        <p:tgtEl>
                                          <p:spTgt spid="2097185"/>
                                        </p:tgtEl>
                                        <p:attrNameLst>
                                          <p:attrName>style.visibility</p:attrName>
                                        </p:attrNameLst>
                                      </p:cBhvr>
                                      <p:to>
                                        <p:strVal val="visible"/>
                                      </p:to>
                                    </p:set>
                                    <p:anim calcmode="lin" valueType="num">
                                      <p:cBhvr additive="base">
                                        <p:cTn id="12" dur="500" fill="hold"/>
                                        <p:tgtEl>
                                          <p:spTgt spid="2097185"/>
                                        </p:tgtEl>
                                        <p:attrNameLst>
                                          <p:attrName>ppt_x</p:attrName>
                                        </p:attrNameLst>
                                      </p:cBhvr>
                                      <p:tavLst>
                                        <p:tav tm="0">
                                          <p:val>
                                            <p:strVal val="#ppt_x"/>
                                          </p:val>
                                        </p:tav>
                                        <p:tav tm="100000">
                                          <p:val>
                                            <p:strVal val="#ppt_x"/>
                                          </p:val>
                                        </p:tav>
                                      </p:tavLst>
                                    </p:anim>
                                    <p:anim calcmode="lin" valueType="num">
                                      <p:cBhvr additive="base">
                                        <p:cTn id="13" dur="500" fill="hold"/>
                                        <p:tgtEl>
                                          <p:spTgt spid="209718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2" fill="hold" nodeType="afterEffect">
                                  <p:stCondLst>
                                    <p:cond delay="0"/>
                                  </p:stCondLst>
                                  <p:childTnLst>
                                    <p:set>
                                      <p:cBhvr>
                                        <p:cTn id="16" dur="1" fill="hold">
                                          <p:stCondLst>
                                            <p:cond delay="0"/>
                                          </p:stCondLst>
                                        </p:cTn>
                                        <p:tgtEl>
                                          <p:spTgt spid="3145742"/>
                                        </p:tgtEl>
                                        <p:attrNameLst>
                                          <p:attrName>style.visibility</p:attrName>
                                        </p:attrNameLst>
                                      </p:cBhvr>
                                      <p:to>
                                        <p:strVal val="visible"/>
                                      </p:to>
                                    </p:set>
                                    <p:animEffect transition="in" filter="wipe(right)">
                                      <p:cBhvr>
                                        <p:cTn id="17" dur="500"/>
                                        <p:tgtEl>
                                          <p:spTgt spid="314574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048635"/>
                                        </p:tgtEl>
                                        <p:attrNameLst>
                                          <p:attrName>style.visibility</p:attrName>
                                        </p:attrNameLst>
                                      </p:cBhvr>
                                      <p:to>
                                        <p:strVal val="visible"/>
                                      </p:to>
                                    </p:set>
                                    <p:animEffect transition="in" filter="wipe(down)">
                                      <p:cBhvr>
                                        <p:cTn id="21" dur="500"/>
                                        <p:tgtEl>
                                          <p:spTgt spid="1048635"/>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2097186"/>
                                        </p:tgtEl>
                                        <p:attrNameLst>
                                          <p:attrName>style.visibility</p:attrName>
                                        </p:attrNameLst>
                                      </p:cBhvr>
                                      <p:to>
                                        <p:strVal val="visible"/>
                                      </p:to>
                                    </p:set>
                                    <p:anim calcmode="lin" valueType="num">
                                      <p:cBhvr additive="base">
                                        <p:cTn id="25" dur="500" fill="hold"/>
                                        <p:tgtEl>
                                          <p:spTgt spid="2097186"/>
                                        </p:tgtEl>
                                        <p:attrNameLst>
                                          <p:attrName>ppt_x</p:attrName>
                                        </p:attrNameLst>
                                      </p:cBhvr>
                                      <p:tavLst>
                                        <p:tav tm="0">
                                          <p:val>
                                            <p:strVal val="#ppt_x"/>
                                          </p:val>
                                        </p:tav>
                                        <p:tav tm="100000">
                                          <p:val>
                                            <p:strVal val="#ppt_x"/>
                                          </p:val>
                                        </p:tav>
                                      </p:tavLst>
                                    </p:anim>
                                    <p:anim calcmode="lin" valueType="num">
                                      <p:cBhvr additive="base">
                                        <p:cTn id="26" dur="500" fill="hold"/>
                                        <p:tgtEl>
                                          <p:spTgt spid="209718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3145743"/>
                                        </p:tgtEl>
                                        <p:attrNameLst>
                                          <p:attrName>style.visibility</p:attrName>
                                        </p:attrNameLst>
                                      </p:cBhvr>
                                      <p:to>
                                        <p:strVal val="visible"/>
                                      </p:to>
                                    </p:set>
                                    <p:animEffect transition="in" filter="wipe(right)">
                                      <p:cBhvr>
                                        <p:cTn id="30" dur="500"/>
                                        <p:tgtEl>
                                          <p:spTgt spid="3145743"/>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048637"/>
                                        </p:tgtEl>
                                        <p:attrNameLst>
                                          <p:attrName>style.visibility</p:attrName>
                                        </p:attrNameLst>
                                      </p:cBhvr>
                                      <p:to>
                                        <p:strVal val="visible"/>
                                      </p:to>
                                    </p:set>
                                    <p:animEffect transition="in" filter="wipe(down)">
                                      <p:cBhvr>
                                        <p:cTn id="34" dur="500"/>
                                        <p:tgtEl>
                                          <p:spTgt spid="1048637"/>
                                        </p:tgtEl>
                                      </p:cBhvr>
                                    </p:animEffect>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097184"/>
                                        </p:tgtEl>
                                        <p:attrNameLst>
                                          <p:attrName>style.visibility</p:attrName>
                                        </p:attrNameLst>
                                      </p:cBhvr>
                                      <p:to>
                                        <p:strVal val="visible"/>
                                      </p:to>
                                    </p:set>
                                    <p:anim calcmode="lin" valueType="num">
                                      <p:cBhvr additive="base">
                                        <p:cTn id="38" dur="500" fill="hold"/>
                                        <p:tgtEl>
                                          <p:spTgt spid="2097184"/>
                                        </p:tgtEl>
                                        <p:attrNameLst>
                                          <p:attrName>ppt_x</p:attrName>
                                        </p:attrNameLst>
                                      </p:cBhvr>
                                      <p:tavLst>
                                        <p:tav tm="0">
                                          <p:val>
                                            <p:strVal val="#ppt_x"/>
                                          </p:val>
                                        </p:tav>
                                        <p:tav tm="100000">
                                          <p:val>
                                            <p:strVal val="#ppt_x"/>
                                          </p:val>
                                        </p:tav>
                                      </p:tavLst>
                                    </p:anim>
                                    <p:anim calcmode="lin" valueType="num">
                                      <p:cBhvr additive="base">
                                        <p:cTn id="39" dur="500" fill="hold"/>
                                        <p:tgtEl>
                                          <p:spTgt spid="2097184"/>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3145744"/>
                                        </p:tgtEl>
                                        <p:attrNameLst>
                                          <p:attrName>style.visibility</p:attrName>
                                        </p:attrNameLst>
                                      </p:cBhvr>
                                      <p:to>
                                        <p:strVal val="visible"/>
                                      </p:to>
                                    </p:set>
                                    <p:animEffect transition="in" filter="wipe(right)">
                                      <p:cBhvr>
                                        <p:cTn id="43" dur="500"/>
                                        <p:tgtEl>
                                          <p:spTgt spid="3145744"/>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048639"/>
                                        </p:tgtEl>
                                        <p:attrNameLst>
                                          <p:attrName>style.visibility</p:attrName>
                                        </p:attrNameLst>
                                      </p:cBhvr>
                                      <p:to>
                                        <p:strVal val="visible"/>
                                      </p:to>
                                    </p:set>
                                    <p:animEffect transition="in" filter="wipe(down)">
                                      <p:cBhvr>
                                        <p:cTn id="47" dur="500"/>
                                        <p:tgtEl>
                                          <p:spTgt spid="1048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7" grpId="0"/>
      <p:bldP spid="1048635" grpId="0"/>
      <p:bldP spid="1048637" grpId="0"/>
      <p:bldP spid="10486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783" name="文本框 29"/>
          <p:cNvSpPr txBox="1"/>
          <p:nvPr/>
        </p:nvSpPr>
        <p:spPr>
          <a:xfrm>
            <a:off x="1224752" y="2432706"/>
            <a:ext cx="2692803" cy="2492990"/>
          </a:xfrm>
          <a:prstGeom prst="rect">
            <a:avLst/>
          </a:prstGeom>
          <a:noFill/>
        </p:spPr>
        <p:txBody>
          <a:bodyPr wrap="square" rtlCol="0">
            <a:spAutoFit/>
          </a:bodyPr>
          <a:p>
            <a:pPr algn="ctr"/>
            <a:r>
              <a:rPr lang="en-US" altLang="zh-CN" sz="6000" dirty="0">
                <a:solidFill>
                  <a:schemeClr val="tx1"/>
                </a:solidFill>
                <a:latin typeface="Arial Black" panose="020B0A04020102020204" pitchFamily="34" charset="0"/>
              </a:rPr>
              <a:t>PART</a:t>
            </a:r>
            <a:endParaRPr lang="en-US" altLang="zh-CN" sz="6000" dirty="0">
              <a:solidFill>
                <a:schemeClr val="tx1"/>
              </a:solidFill>
              <a:latin typeface="Arial Black" panose="020B0A04020102020204" pitchFamily="34" charset="0"/>
            </a:endParaRPr>
          </a:p>
          <a:p>
            <a:pPr algn="ctr"/>
            <a:r>
              <a:rPr lang="en-US" altLang="zh-CN" sz="9600" dirty="0">
                <a:solidFill>
                  <a:schemeClr val="tx1"/>
                </a:solidFill>
                <a:latin typeface="Arial Black" panose="020B0A04020102020204" pitchFamily="34" charset="0"/>
              </a:rPr>
              <a:t>03</a:t>
            </a:r>
            <a:endParaRPr lang="en-US" altLang="zh-CN" sz="9600" dirty="0">
              <a:solidFill>
                <a:schemeClr val="tx1"/>
              </a:solidFill>
              <a:latin typeface="Arial Black" panose="020B0A04020102020204" pitchFamily="34" charset="0"/>
            </a:endParaRPr>
          </a:p>
        </p:txBody>
      </p:sp>
      <p:sp>
        <p:nvSpPr>
          <p:cNvPr id="1048784" name="文本框 30"/>
          <p:cNvSpPr txBox="1"/>
          <p:nvPr/>
        </p:nvSpPr>
        <p:spPr>
          <a:xfrm>
            <a:off x="6136640" y="1344295"/>
            <a:ext cx="5829935" cy="1198880"/>
          </a:xfrm>
          <a:prstGeom prst="rect">
            <a:avLst/>
          </a:prstGeom>
          <a:noFill/>
        </p:spPr>
        <p:txBody>
          <a:bodyPr wrap="square" rtlCol="0">
            <a:spAutoFit/>
          </a:bodyPr>
          <a:p>
            <a:r>
              <a:rPr lang="zh-CN" altLang="en-US" sz="7200" dirty="0">
                <a:solidFill>
                  <a:srgbClr val="55B577"/>
                </a:solidFill>
                <a:latin typeface="微软雅黑" panose="020B0503020204020204" pitchFamily="34" charset="-122"/>
                <a:ea typeface="微软雅黑" panose="020B0503020204020204" pitchFamily="34" charset="-122"/>
              </a:rPr>
              <a:t>社会类奖学金</a:t>
            </a:r>
            <a:endParaRPr lang="zh-CN" altLang="en-US" sz="7200" dirty="0">
              <a:solidFill>
                <a:srgbClr val="55B577"/>
              </a:solidFill>
              <a:latin typeface="微软雅黑" panose="020B0503020204020204" pitchFamily="34" charset="-122"/>
              <a:ea typeface="微软雅黑" panose="020B0503020204020204" pitchFamily="34" charset="-122"/>
            </a:endParaRPr>
          </a:p>
        </p:txBody>
      </p:sp>
      <p:cxnSp>
        <p:nvCxnSpPr>
          <p:cNvPr id="3145750" name="直接连接符 37"/>
          <p:cNvCxnSpPr/>
          <p:nvPr/>
        </p:nvCxnSpPr>
        <p:spPr>
          <a:xfrm>
            <a:off x="6374130" y="2807335"/>
            <a:ext cx="5386705" cy="0"/>
          </a:xfrm>
          <a:prstGeom prst="line">
            <a:avLst/>
          </a:prstGeom>
          <a:ln>
            <a:solidFill>
              <a:srgbClr val="55B577"/>
            </a:solidFill>
          </a:ln>
        </p:spPr>
        <p:style>
          <a:lnRef idx="1">
            <a:schemeClr val="accent1"/>
          </a:lnRef>
          <a:fillRef idx="0">
            <a:schemeClr val="accent1"/>
          </a:fillRef>
          <a:effectRef idx="0">
            <a:schemeClr val="accent1"/>
          </a:effectRef>
          <a:fontRef idx="minor">
            <a:schemeClr val="tx1"/>
          </a:fontRef>
        </p:style>
      </p:cxnSp>
      <p:pic>
        <p:nvPicPr>
          <p:cNvPr id="2097248" name="图片 1"/>
          <p:cNvPicPr>
            <a:picLocks noChangeAspect="1"/>
          </p:cNvPicPr>
          <p:nvPr/>
        </p:nvPicPr>
        <p:blipFill>
          <a:blip r:embed="rId1"/>
          <a:stretch>
            <a:fillRect/>
          </a:stretch>
        </p:blipFill>
        <p:spPr>
          <a:xfrm>
            <a:off x="-965" y="474"/>
            <a:ext cx="4688230" cy="2792210"/>
          </a:xfrm>
          <a:prstGeom prst="rect">
            <a:avLst/>
          </a:prstGeom>
        </p:spPr>
      </p:pic>
      <p:pic>
        <p:nvPicPr>
          <p:cNvPr id="2097249" name="图片 2"/>
          <p:cNvPicPr>
            <a:picLocks noChangeAspect="1"/>
          </p:cNvPicPr>
          <p:nvPr/>
        </p:nvPicPr>
        <p:blipFill>
          <a:blip r:embed="rId2"/>
          <a:stretch>
            <a:fillRect/>
          </a:stretch>
        </p:blipFill>
        <p:spPr>
          <a:xfrm>
            <a:off x="3722330" y="1072433"/>
            <a:ext cx="3017782" cy="3036071"/>
          </a:xfrm>
          <a:prstGeom prst="rect">
            <a:avLst/>
          </a:prstGeom>
        </p:spPr>
      </p:pic>
      <p:pic>
        <p:nvPicPr>
          <p:cNvPr id="2097250" name="图片 3"/>
          <p:cNvPicPr>
            <a:picLocks noChangeAspect="1"/>
          </p:cNvPicPr>
          <p:nvPr/>
        </p:nvPicPr>
        <p:blipFill>
          <a:blip r:embed="rId3"/>
          <a:stretch>
            <a:fillRect/>
          </a:stretch>
        </p:blipFill>
        <p:spPr>
          <a:xfrm>
            <a:off x="-1470093" y="2450951"/>
            <a:ext cx="3273836" cy="3121423"/>
          </a:xfrm>
          <a:prstGeom prst="rect">
            <a:avLst/>
          </a:prstGeom>
        </p:spPr>
      </p:pic>
      <p:pic>
        <p:nvPicPr>
          <p:cNvPr id="2097251" name="图片 4"/>
          <p:cNvPicPr>
            <a:picLocks noChangeAspect="1"/>
          </p:cNvPicPr>
          <p:nvPr/>
        </p:nvPicPr>
        <p:blipFill>
          <a:blip r:embed="rId4"/>
          <a:stretch>
            <a:fillRect/>
          </a:stretch>
        </p:blipFill>
        <p:spPr>
          <a:xfrm>
            <a:off x="102939" y="5265407"/>
            <a:ext cx="4304149" cy="1591194"/>
          </a:xfrm>
          <a:prstGeom prst="rect">
            <a:avLst/>
          </a:prstGeom>
        </p:spPr>
      </p:pic>
      <p:pic>
        <p:nvPicPr>
          <p:cNvPr id="2097252" name="图片 5"/>
          <p:cNvPicPr>
            <a:picLocks noChangeAspect="1"/>
          </p:cNvPicPr>
          <p:nvPr/>
        </p:nvPicPr>
        <p:blipFill>
          <a:blip r:embed="rId5"/>
          <a:stretch>
            <a:fillRect/>
          </a:stretch>
        </p:blipFill>
        <p:spPr>
          <a:xfrm>
            <a:off x="3528164" y="3327151"/>
            <a:ext cx="3078747" cy="2737341"/>
          </a:xfrm>
          <a:prstGeom prst="rect">
            <a:avLst/>
          </a:prstGeom>
        </p:spPr>
      </p:pic>
      <p:pic>
        <p:nvPicPr>
          <p:cNvPr id="2097253" name="图片 6"/>
          <p:cNvPicPr>
            <a:picLocks noChangeAspect="1"/>
          </p:cNvPicPr>
          <p:nvPr/>
        </p:nvPicPr>
        <p:blipFill>
          <a:blip r:embed="rId6"/>
          <a:stretch>
            <a:fillRect/>
          </a:stretch>
        </p:blipFill>
        <p:spPr>
          <a:xfrm>
            <a:off x="-378707" y="4351711"/>
            <a:ext cx="1719221" cy="1865538"/>
          </a:xfrm>
          <a:prstGeom prst="rect">
            <a:avLst/>
          </a:prstGeom>
        </p:spPr>
      </p:pic>
      <p:pic>
        <p:nvPicPr>
          <p:cNvPr id="1" name="图片 0" descr="174489610_c598x373"/>
          <p:cNvPicPr>
            <a:picLocks noChangeAspect="1"/>
          </p:cNvPicPr>
          <p:nvPr/>
        </p:nvPicPr>
        <p:blipFill>
          <a:blip r:embed="rId7"/>
          <a:stretch>
            <a:fillRect/>
          </a:stretch>
        </p:blipFill>
        <p:spPr>
          <a:xfrm>
            <a:off x="6518275" y="2807335"/>
            <a:ext cx="5159375" cy="3257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7248"/>
                                        </p:tgtEl>
                                        <p:attrNameLst>
                                          <p:attrName>style.visibility</p:attrName>
                                        </p:attrNameLst>
                                      </p:cBhvr>
                                      <p:to>
                                        <p:strVal val="visible"/>
                                      </p:to>
                                    </p:set>
                                    <p:animEffect transition="in" filter="fade">
                                      <p:cBhvr>
                                        <p:cTn id="7" dur="500"/>
                                        <p:tgtEl>
                                          <p:spTgt spid="2097248"/>
                                        </p:tgtEl>
                                      </p:cBhvr>
                                    </p:animEffect>
                                  </p:childTnLst>
                                </p:cTn>
                              </p:par>
                              <p:par>
                                <p:cTn id="8" presetID="10" presetClass="entr" presetSubtype="0" fill="hold" nodeType="withEffect">
                                  <p:stCondLst>
                                    <p:cond delay="0"/>
                                  </p:stCondLst>
                                  <p:childTnLst>
                                    <p:set>
                                      <p:cBhvr>
                                        <p:cTn id="9" dur="1" fill="hold">
                                          <p:stCondLst>
                                            <p:cond delay="0"/>
                                          </p:stCondLst>
                                        </p:cTn>
                                        <p:tgtEl>
                                          <p:spTgt spid="2097249"/>
                                        </p:tgtEl>
                                        <p:attrNameLst>
                                          <p:attrName>style.visibility</p:attrName>
                                        </p:attrNameLst>
                                      </p:cBhvr>
                                      <p:to>
                                        <p:strVal val="visible"/>
                                      </p:to>
                                    </p:set>
                                    <p:animEffect transition="in" filter="fade">
                                      <p:cBhvr>
                                        <p:cTn id="10" dur="500"/>
                                        <p:tgtEl>
                                          <p:spTgt spid="2097249"/>
                                        </p:tgtEl>
                                      </p:cBhvr>
                                    </p:animEffect>
                                  </p:childTnLst>
                                </p:cTn>
                              </p:par>
                              <p:par>
                                <p:cTn id="11" presetID="10" presetClass="entr" presetSubtype="0" fill="hold" nodeType="withEffect">
                                  <p:stCondLst>
                                    <p:cond delay="0"/>
                                  </p:stCondLst>
                                  <p:childTnLst>
                                    <p:set>
                                      <p:cBhvr>
                                        <p:cTn id="12" dur="1" fill="hold">
                                          <p:stCondLst>
                                            <p:cond delay="0"/>
                                          </p:stCondLst>
                                        </p:cTn>
                                        <p:tgtEl>
                                          <p:spTgt spid="2097250"/>
                                        </p:tgtEl>
                                        <p:attrNameLst>
                                          <p:attrName>style.visibility</p:attrName>
                                        </p:attrNameLst>
                                      </p:cBhvr>
                                      <p:to>
                                        <p:strVal val="visible"/>
                                      </p:to>
                                    </p:set>
                                    <p:animEffect transition="in" filter="fade">
                                      <p:cBhvr>
                                        <p:cTn id="13" dur="500"/>
                                        <p:tgtEl>
                                          <p:spTgt spid="2097250"/>
                                        </p:tgtEl>
                                      </p:cBhvr>
                                    </p:animEffect>
                                  </p:childTnLst>
                                </p:cTn>
                              </p:par>
                              <p:par>
                                <p:cTn id="14" presetID="10" presetClass="entr" presetSubtype="0" fill="hold" nodeType="withEffect">
                                  <p:stCondLst>
                                    <p:cond delay="0"/>
                                  </p:stCondLst>
                                  <p:childTnLst>
                                    <p:set>
                                      <p:cBhvr>
                                        <p:cTn id="15" dur="1" fill="hold">
                                          <p:stCondLst>
                                            <p:cond delay="0"/>
                                          </p:stCondLst>
                                        </p:cTn>
                                        <p:tgtEl>
                                          <p:spTgt spid="2097251"/>
                                        </p:tgtEl>
                                        <p:attrNameLst>
                                          <p:attrName>style.visibility</p:attrName>
                                        </p:attrNameLst>
                                      </p:cBhvr>
                                      <p:to>
                                        <p:strVal val="visible"/>
                                      </p:to>
                                    </p:set>
                                    <p:animEffect transition="in" filter="fade">
                                      <p:cBhvr>
                                        <p:cTn id="16" dur="500"/>
                                        <p:tgtEl>
                                          <p:spTgt spid="2097251"/>
                                        </p:tgtEl>
                                      </p:cBhvr>
                                    </p:animEffect>
                                  </p:childTnLst>
                                </p:cTn>
                              </p:par>
                              <p:par>
                                <p:cTn id="17" presetID="10" presetClass="entr" presetSubtype="0" fill="hold" nodeType="withEffect">
                                  <p:stCondLst>
                                    <p:cond delay="0"/>
                                  </p:stCondLst>
                                  <p:childTnLst>
                                    <p:set>
                                      <p:cBhvr>
                                        <p:cTn id="18" dur="1" fill="hold">
                                          <p:stCondLst>
                                            <p:cond delay="0"/>
                                          </p:stCondLst>
                                        </p:cTn>
                                        <p:tgtEl>
                                          <p:spTgt spid="2097252"/>
                                        </p:tgtEl>
                                        <p:attrNameLst>
                                          <p:attrName>style.visibility</p:attrName>
                                        </p:attrNameLst>
                                      </p:cBhvr>
                                      <p:to>
                                        <p:strVal val="visible"/>
                                      </p:to>
                                    </p:set>
                                    <p:animEffect transition="in" filter="fade">
                                      <p:cBhvr>
                                        <p:cTn id="19" dur="500"/>
                                        <p:tgtEl>
                                          <p:spTgt spid="2097252"/>
                                        </p:tgtEl>
                                      </p:cBhvr>
                                    </p:animEffect>
                                  </p:childTnLst>
                                </p:cTn>
                              </p:par>
                              <p:par>
                                <p:cTn id="20" presetID="10" presetClass="entr" presetSubtype="0" fill="hold" nodeType="withEffect">
                                  <p:stCondLst>
                                    <p:cond delay="0"/>
                                  </p:stCondLst>
                                  <p:childTnLst>
                                    <p:set>
                                      <p:cBhvr>
                                        <p:cTn id="21" dur="1" fill="hold">
                                          <p:stCondLst>
                                            <p:cond delay="0"/>
                                          </p:stCondLst>
                                        </p:cTn>
                                        <p:tgtEl>
                                          <p:spTgt spid="2097253"/>
                                        </p:tgtEl>
                                        <p:attrNameLst>
                                          <p:attrName>style.visibility</p:attrName>
                                        </p:attrNameLst>
                                      </p:cBhvr>
                                      <p:to>
                                        <p:strVal val="visible"/>
                                      </p:to>
                                    </p:set>
                                    <p:animEffect transition="in" filter="fade">
                                      <p:cBhvr>
                                        <p:cTn id="22" dur="500"/>
                                        <p:tgtEl>
                                          <p:spTgt spid="2097253"/>
                                        </p:tgtEl>
                                      </p:cBhvr>
                                    </p:animEffect>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48783"/>
                                        </p:tgtEl>
                                        <p:attrNameLst>
                                          <p:attrName>style.visibility</p:attrName>
                                        </p:attrNameLst>
                                      </p:cBhvr>
                                      <p:to>
                                        <p:strVal val="visible"/>
                                      </p:to>
                                    </p:set>
                                    <p:anim calcmode="lin" valueType="num">
                                      <p:cBhvr>
                                        <p:cTn id="26" dur="500" fill="hold"/>
                                        <p:tgtEl>
                                          <p:spTgt spid="104878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48783"/>
                                        </p:tgtEl>
                                        <p:attrNameLst>
                                          <p:attrName>ppt_y</p:attrName>
                                        </p:attrNameLst>
                                      </p:cBhvr>
                                      <p:tavLst>
                                        <p:tav tm="0">
                                          <p:val>
                                            <p:strVal val="#ppt_y"/>
                                          </p:val>
                                        </p:tav>
                                        <p:tav tm="100000">
                                          <p:val>
                                            <p:strVal val="#ppt_y"/>
                                          </p:val>
                                        </p:tav>
                                      </p:tavLst>
                                    </p:anim>
                                    <p:anim calcmode="lin" valueType="num">
                                      <p:cBhvr>
                                        <p:cTn id="28" dur="500" fill="hold"/>
                                        <p:tgtEl>
                                          <p:spTgt spid="104878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4878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48783"/>
                                        </p:tgtEl>
                                      </p:cBhvr>
                                    </p:animEffect>
                                  </p:childTnLst>
                                </p:cTn>
                              </p:par>
                            </p:childTnLst>
                          </p:cTn>
                        </p:par>
                        <p:par>
                          <p:cTn id="31" fill="hold">
                            <p:stCondLst>
                              <p:cond delay="750"/>
                            </p:stCondLst>
                            <p:childTnLst>
                              <p:par>
                                <p:cTn id="32" presetID="49" presetClass="entr" presetSubtype="0" decel="100000" fill="hold" nodeType="afterEffect">
                                  <p:stCondLst>
                                    <p:cond delay="0"/>
                                  </p:stCondLst>
                                  <p:childTnLst>
                                    <p:set>
                                      <p:cBhvr>
                                        <p:cTn id="33" dur="1" fill="hold">
                                          <p:stCondLst>
                                            <p:cond delay="0"/>
                                          </p:stCondLst>
                                        </p:cTn>
                                        <p:tgtEl>
                                          <p:spTgt spid="3145750"/>
                                        </p:tgtEl>
                                        <p:attrNameLst>
                                          <p:attrName>style.visibility</p:attrName>
                                        </p:attrNameLst>
                                      </p:cBhvr>
                                      <p:to>
                                        <p:strVal val="visible"/>
                                      </p:to>
                                    </p:set>
                                    <p:anim calcmode="lin" valueType="num">
                                      <p:cBhvr>
                                        <p:cTn id="34" dur="500" fill="hold"/>
                                        <p:tgtEl>
                                          <p:spTgt spid="3145750"/>
                                        </p:tgtEl>
                                        <p:attrNameLst>
                                          <p:attrName>ppt_w</p:attrName>
                                        </p:attrNameLst>
                                      </p:cBhvr>
                                      <p:tavLst>
                                        <p:tav tm="0">
                                          <p:val>
                                            <p:fltVal val="0.0"/>
                                          </p:val>
                                        </p:tav>
                                        <p:tav tm="100000">
                                          <p:val>
                                            <p:strVal val="#ppt_w"/>
                                          </p:val>
                                        </p:tav>
                                      </p:tavLst>
                                    </p:anim>
                                    <p:anim calcmode="lin" valueType="num">
                                      <p:cBhvr>
                                        <p:cTn id="35" dur="500" fill="hold"/>
                                        <p:tgtEl>
                                          <p:spTgt spid="3145750"/>
                                        </p:tgtEl>
                                        <p:attrNameLst>
                                          <p:attrName>ppt_h</p:attrName>
                                        </p:attrNameLst>
                                      </p:cBhvr>
                                      <p:tavLst>
                                        <p:tav tm="0">
                                          <p:val>
                                            <p:fltVal val="0.0"/>
                                          </p:val>
                                        </p:tav>
                                        <p:tav tm="100000">
                                          <p:val>
                                            <p:strVal val="#ppt_h"/>
                                          </p:val>
                                        </p:tav>
                                      </p:tavLst>
                                    </p:anim>
                                    <p:anim calcmode="lin" valueType="num">
                                      <p:cBhvr>
                                        <p:cTn id="36" dur="500" fill="hold"/>
                                        <p:tgtEl>
                                          <p:spTgt spid="3145750"/>
                                        </p:tgtEl>
                                        <p:attrNameLst>
                                          <p:attrName>style.rotation</p:attrName>
                                        </p:attrNameLst>
                                      </p:cBhvr>
                                      <p:tavLst>
                                        <p:tav tm="0">
                                          <p:val>
                                            <p:fltVal val="360.0"/>
                                          </p:val>
                                        </p:tav>
                                        <p:tav tm="100000">
                                          <p:val>
                                            <p:fltVal val="0.0"/>
                                          </p:val>
                                        </p:tav>
                                      </p:tavLst>
                                    </p:anim>
                                    <p:animEffect transition="in" filter="fade">
                                      <p:cBhvr>
                                        <p:cTn id="37" dur="500"/>
                                        <p:tgtEl>
                                          <p:spTgt spid="3145750"/>
                                        </p:tgtEl>
                                      </p:cBhvr>
                                    </p:animEffect>
                                  </p:childTnLst>
                                </p:cTn>
                              </p:par>
                            </p:childTnLst>
                          </p:cTn>
                        </p:par>
                        <p:par>
                          <p:cTn id="38" fill="hold">
                            <p:stCondLst>
                              <p:cond delay="1250"/>
                            </p:stCondLst>
                            <p:childTnLst>
                              <p:par>
                                <p:cTn id="39" presetID="22" presetClass="entr" presetSubtype="4" fill="hold" grpId="0" nodeType="afterEffect">
                                  <p:stCondLst>
                                    <p:cond delay="0"/>
                                  </p:stCondLst>
                                  <p:childTnLst>
                                    <p:set>
                                      <p:cBhvr>
                                        <p:cTn id="40" dur="1" fill="hold">
                                          <p:stCondLst>
                                            <p:cond delay="0"/>
                                          </p:stCondLst>
                                        </p:cTn>
                                        <p:tgtEl>
                                          <p:spTgt spid="1048784"/>
                                        </p:tgtEl>
                                        <p:attrNameLst>
                                          <p:attrName>style.visibility</p:attrName>
                                        </p:attrNameLst>
                                      </p:cBhvr>
                                      <p:to>
                                        <p:strVal val="visible"/>
                                      </p:to>
                                    </p:set>
                                    <p:animEffect transition="in" filter="wipe(down)">
                                      <p:cBhvr>
                                        <p:cTn id="41" dur="500"/>
                                        <p:tgtEl>
                                          <p:spTgt spid="104878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
                                        </p:tgtEl>
                                        <p:attrNameLst>
                                          <p:attrName>style.visibility</p:attrName>
                                        </p:attrNameLst>
                                      </p:cBhvr>
                                      <p:to>
                                        <p:strVal val="visible"/>
                                      </p:to>
                                    </p:set>
                                    <p:animEffect transition="in" filter="fade">
                                      <p:cBhvr>
                                        <p:cTn id="46" dur="1000"/>
                                        <p:tgtEl>
                                          <p:spTgt spid="1"/>
                                        </p:tgtEl>
                                      </p:cBhvr>
                                    </p:animEffect>
                                    <p:anim calcmode="lin" valueType="num">
                                      <p:cBhvr>
                                        <p:cTn id="47" dur="1000" fill="hold"/>
                                        <p:tgtEl>
                                          <p:spTgt spid="1"/>
                                        </p:tgtEl>
                                        <p:attrNameLst>
                                          <p:attrName>ppt_x</p:attrName>
                                        </p:attrNameLst>
                                      </p:cBhvr>
                                      <p:tavLst>
                                        <p:tav tm="0">
                                          <p:val>
                                            <p:strVal val="#ppt_x"/>
                                          </p:val>
                                        </p:tav>
                                        <p:tav tm="100000">
                                          <p:val>
                                            <p:strVal val="#ppt_x"/>
                                          </p:val>
                                        </p:tav>
                                      </p:tavLst>
                                    </p:anim>
                                    <p:anim calcmode="lin" valueType="num">
                                      <p:cBhvr>
                                        <p:cTn id="48" dur="1000" fill="hold"/>
                                        <p:tgtEl>
                                          <p:spTgt spid="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83" grpId="0"/>
      <p:bldP spid="10487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grpSp>
        <p:nvGrpSpPr>
          <p:cNvPr id="59" name="组合 9"/>
          <p:cNvGrpSpPr/>
          <p:nvPr/>
        </p:nvGrpSpPr>
        <p:grpSpPr>
          <a:xfrm>
            <a:off x="2080260" y="1751965"/>
            <a:ext cx="8646795" cy="3911600"/>
            <a:chOff x="3462887" y="2893637"/>
            <a:chExt cx="5959531" cy="1273020"/>
          </a:xfrm>
        </p:grpSpPr>
        <p:cxnSp>
          <p:nvCxnSpPr>
            <p:cNvPr id="1" name="MH_Other_1"/>
            <p:cNvCxnSpPr/>
            <p:nvPr>
              <p:custDataLst>
                <p:tags r:id="rId1"/>
              </p:custDataLst>
            </p:nvPr>
          </p:nvCxnSpPr>
          <p:spPr>
            <a:xfrm>
              <a:off x="6444756" y="2893637"/>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1" name="MH_Other_2"/>
            <p:cNvCxnSpPr/>
            <p:nvPr>
              <p:custDataLst>
                <p:tags r:id="rId2"/>
              </p:custDataLst>
            </p:nvPr>
          </p:nvCxnSpPr>
          <p:spPr>
            <a:xfrm flipV="1">
              <a:off x="3462887"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2" name="MH_Text_1"/>
            <p:cNvSpPr txBox="1"/>
            <p:nvPr>
              <p:custDataLst>
                <p:tags r:id="rId3"/>
              </p:custDataLst>
            </p:nvPr>
          </p:nvSpPr>
          <p:spPr>
            <a:xfrm>
              <a:off x="3565298" y="2936829"/>
              <a:ext cx="5610721" cy="1186637"/>
            </a:xfrm>
            <a:prstGeom prst="rect">
              <a:avLst/>
            </a:prstGeom>
            <a:noFill/>
          </p:spPr>
          <p:txBody>
            <a:bodyPr wrap="square" rtlCol="0" anchor="ctr" anchorCtr="0">
              <a:noAutofit/>
            </a:bodyPr>
            <a:p>
              <a:pPr algn="ctr">
                <a:lnSpc>
                  <a:spcPct val="150000"/>
                </a:lnSpc>
              </a:pPr>
              <a:r>
                <a:rPr lang="en-US" altLang="zh-CN" sz="36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 </a:t>
              </a:r>
              <a:r>
                <a:rPr 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rPr>
                <a:t>你所不知道的社会类奖学金</a:t>
              </a:r>
              <a:endParaRPr lang="zh-CN" sz="7200" dirty="0">
                <a:solidFill>
                  <a:srgbClr val="55B577"/>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3145732" name="MH_Other_3"/>
            <p:cNvCxnSpPr/>
            <p:nvPr>
              <p:custDataLst>
                <p:tags r:id="rId4"/>
              </p:custDataLst>
            </p:nvPr>
          </p:nvCxnSpPr>
          <p:spPr>
            <a:xfrm>
              <a:off x="6444756" y="4166652"/>
              <a:ext cx="2977662" cy="0"/>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3145733" name="MH_Other_4"/>
            <p:cNvCxnSpPr/>
            <p:nvPr>
              <p:custDataLst>
                <p:tags r:id="rId5"/>
              </p:custDataLst>
            </p:nvPr>
          </p:nvCxnSpPr>
          <p:spPr>
            <a:xfrm flipV="1">
              <a:off x="9422418" y="2893642"/>
              <a:ext cx="0" cy="1273015"/>
            </a:xfrm>
            <a:prstGeom prst="line">
              <a:avLst/>
            </a:prstGeom>
            <a:ln>
              <a:gradFill>
                <a:gsLst>
                  <a:gs pos="0">
                    <a:schemeClr val="accent1">
                      <a:lumMod val="20000"/>
                      <a:lumOff val="80000"/>
                    </a:schemeClr>
                  </a:gs>
                  <a:gs pos="52000">
                    <a:schemeClr val="accent1"/>
                  </a:gs>
                  <a:gs pos="100000">
                    <a:schemeClr val="accent1">
                      <a:lumMod val="20000"/>
                      <a:lumOff val="80000"/>
                    </a:schemeClr>
                  </a:gs>
                </a:gsLst>
                <a:lin ang="5400000" scaled="0"/>
              </a:gradFill>
            </a:ln>
          </p:spPr>
          <p:style>
            <a:lnRef idx="1">
              <a:schemeClr val="accent1"/>
            </a:lnRef>
            <a:fillRef idx="0">
              <a:schemeClr val="accent1"/>
            </a:fillRef>
            <a:effectRef idx="0">
              <a:schemeClr val="accent1"/>
            </a:effectRef>
            <a:fontRef idx="minor">
              <a:schemeClr val="tx1"/>
            </a:fontRef>
          </p:style>
        </p:cxnSp>
      </p:grpSp>
      <p:graphicFrame>
        <p:nvGraphicFramePr>
          <p:cNvPr id="7" name="表格 6"/>
          <p:cNvGraphicFramePr>
            <a:graphicFrameLocks noGrp="1"/>
          </p:cNvGraphicFramePr>
          <p:nvPr/>
        </p:nvGraphicFramePr>
        <p:xfrm>
          <a:off x="238125" y="241935"/>
          <a:ext cx="11716385" cy="6374130"/>
        </p:xfrm>
        <a:graphic>
          <a:graphicData uri="http://schemas.openxmlformats.org/drawingml/2006/table">
            <a:tbl>
              <a:tblPr firstRow="1" bandRow="1">
                <a:tableStyleId>{93296810-A885-4BE3-A3E7-6D5BEEA58F35}</a:tableStyleId>
              </a:tblPr>
              <a:tblGrid>
                <a:gridCol w="2630805"/>
                <a:gridCol w="717550"/>
                <a:gridCol w="2700020"/>
                <a:gridCol w="1889760"/>
                <a:gridCol w="1825625"/>
                <a:gridCol w="1952625"/>
              </a:tblGrid>
              <a:tr h="1572895">
                <a:tc>
                  <a:txBody>
                    <a:bodyPr/>
                    <a:p>
                      <a:r>
                        <a:rPr lang="en-US" altLang="zh-CN" sz="3200" smtClean="0">
                          <a:solidFill>
                            <a:schemeClr val="tx1"/>
                          </a:solidFill>
                        </a:rPr>
                        <a:t> </a:t>
                      </a:r>
                      <a:endParaRPr lang="en-US" altLang="zh-CN" sz="3200" smtClean="0">
                        <a:solidFill>
                          <a:srgbClr val="FF794D"/>
                        </a:solidFill>
                      </a:endParaRPr>
                    </a:p>
                    <a:p>
                      <a:r>
                        <a:rPr lang="en-US" altLang="zh-CN" sz="3200" smtClean="0">
                          <a:solidFill>
                            <a:schemeClr val="tx1"/>
                          </a:solidFill>
                        </a:rPr>
                        <a:t> </a:t>
                      </a:r>
                      <a:r>
                        <a:rPr lang="zh-CN" altLang="en-US" sz="2800" smtClean="0">
                          <a:solidFill>
                            <a:schemeClr val="tx1"/>
                          </a:solidFill>
                          <a:latin typeface="微软雅黑" panose="020B0503020204020204" pitchFamily="34" charset="-122"/>
                          <a:ea typeface="微软雅黑" panose="020B0503020204020204" pitchFamily="34" charset="-122"/>
                        </a:rPr>
                        <a:t>奖助学金名称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等级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     资助金额</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 资助人数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    年级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 评定条件</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r>
              <a:tr h="1447800">
                <a:tc>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安克梦想基金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新生当年学费</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人</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大一新生</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家庭经济特别困难学生</a:t>
                      </a:r>
                      <a:endParaRPr lang="zh-CN" altLang="en-US" sz="2000" smtClean="0">
                        <a:latin typeface="微软雅黑" panose="020B0503020204020204" pitchFamily="34" charset="-122"/>
                        <a:ea typeface="微软雅黑" panose="020B0503020204020204" pitchFamily="34" charset="-122"/>
                      </a:endParaRPr>
                    </a:p>
                  </a:txBody>
                  <a:tcPr/>
                </a:tc>
              </a:tr>
              <a:tr h="1397000">
                <a:tc>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新生发展基金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5000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endParaRPr>
                    </a:p>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50</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大一新生</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家庭经济特别困难学生</a:t>
                      </a:r>
                      <a:endParaRPr lang="zh-CN" altLang="en-US" sz="2000" smtClean="0">
                        <a:latin typeface="微软雅黑" panose="020B0503020204020204" pitchFamily="34" charset="-122"/>
                        <a:ea typeface="微软雅黑" panose="020B0503020204020204" pitchFamily="34" charset="-122"/>
                      </a:endParaRPr>
                    </a:p>
                  </a:txBody>
                  <a:tcPr/>
                </a:tc>
              </a:tr>
              <a:tr h="978535">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巍巍爱心助学金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7000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8</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大一新生</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家庭经济困难学生</a:t>
                      </a:r>
                      <a:endParaRPr lang="zh-CN" altLang="en-US" sz="2000" smtClean="0">
                        <a:latin typeface="微软雅黑" panose="020B0503020204020204" pitchFamily="34" charset="-122"/>
                        <a:ea typeface="微软雅黑" panose="020B0503020204020204" pitchFamily="34" charset="-122"/>
                      </a:endParaRPr>
                    </a:p>
                  </a:txBody>
                  <a:tcPr/>
                </a:tc>
              </a:tr>
              <a:tr h="977900">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浙江省康恩贝自强奖学金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1000—6500</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不限</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大二以上（含大二）</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在校残疾大学生</a:t>
                      </a:r>
                      <a:endParaRPr lang="zh-CN" altLang="en-US" sz="2000" smtClean="0">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graphicFrame>
        <p:nvGraphicFramePr>
          <p:cNvPr id="2" name="表格 1"/>
          <p:cNvGraphicFramePr>
            <a:graphicFrameLocks noGrp="1"/>
          </p:cNvGraphicFramePr>
          <p:nvPr/>
        </p:nvGraphicFramePr>
        <p:xfrm>
          <a:off x="302895" y="142875"/>
          <a:ext cx="11377295" cy="6918960"/>
        </p:xfrm>
        <a:graphic>
          <a:graphicData uri="http://schemas.openxmlformats.org/drawingml/2006/table">
            <a:tbl>
              <a:tblPr firstRow="1" bandRow="1">
                <a:tableStyleId>{93296810-A885-4BE3-A3E7-6D5BEEA58F35}</a:tableStyleId>
              </a:tblPr>
              <a:tblGrid>
                <a:gridCol w="2770505"/>
                <a:gridCol w="507365"/>
                <a:gridCol w="1858010"/>
                <a:gridCol w="2052320"/>
                <a:gridCol w="895350"/>
                <a:gridCol w="3293745"/>
              </a:tblGrid>
              <a:tr h="1371600">
                <a:tc>
                  <a:txBody>
                    <a:bodyPr/>
                    <a:p>
                      <a:r>
                        <a:rPr lang="en-US" altLang="zh-CN" sz="2800" smtClean="0">
                          <a:solidFill>
                            <a:schemeClr val="tx1"/>
                          </a:solidFill>
                          <a:latin typeface="微软雅黑" panose="020B0503020204020204" pitchFamily="34" charset="-122"/>
                          <a:ea typeface="微软雅黑" panose="020B0503020204020204" pitchFamily="34" charset="-122"/>
                        </a:rPr>
                        <a:t>  </a:t>
                      </a:r>
                      <a:endParaRPr lang="en-US" altLang="zh-CN" sz="2800" smtClean="0">
                        <a:solidFill>
                          <a:schemeClr val="tx1"/>
                        </a:solidFill>
                        <a:latin typeface="微软雅黑" panose="020B0503020204020204" pitchFamily="34" charset="-122"/>
                        <a:ea typeface="微软雅黑" panose="020B0503020204020204" pitchFamily="34" charset="-122"/>
                      </a:endParaRPr>
                    </a:p>
                    <a:p>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奖助学金名称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等级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en-US" altLang="zh-CN" sz="2800" smtClean="0">
                          <a:solidFill>
                            <a:schemeClr val="tx1"/>
                          </a:solidFill>
                          <a:latin typeface="微软雅黑" panose="020B0503020204020204" pitchFamily="34" charset="-122"/>
                          <a:ea typeface="微软雅黑" panose="020B0503020204020204" pitchFamily="34" charset="-122"/>
                        </a:rPr>
                        <a:t> </a:t>
                      </a:r>
                      <a:endParaRPr lang="en-US" altLang="zh-CN" sz="2800" smtClean="0">
                        <a:solidFill>
                          <a:schemeClr val="tx1"/>
                        </a:solidFill>
                        <a:latin typeface="微软雅黑" panose="020B0503020204020204" pitchFamily="34" charset="-122"/>
                        <a:ea typeface="微软雅黑" panose="020B0503020204020204" pitchFamily="34" charset="-122"/>
                      </a:endParaRPr>
                    </a:p>
                    <a:p>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资助金额</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en-US" altLang="zh-CN" sz="2800" smtClean="0">
                          <a:solidFill>
                            <a:schemeClr val="tx1"/>
                          </a:solidFill>
                          <a:latin typeface="微软雅黑" panose="020B0503020204020204" pitchFamily="34" charset="-122"/>
                          <a:ea typeface="微软雅黑" panose="020B0503020204020204" pitchFamily="34" charset="-122"/>
                        </a:rPr>
                        <a:t>  </a:t>
                      </a:r>
                      <a:endParaRPr lang="en-US" altLang="zh-CN" sz="2800" smtClean="0">
                        <a:solidFill>
                          <a:schemeClr val="tx1"/>
                        </a:solidFill>
                        <a:latin typeface="微软雅黑" panose="020B0503020204020204" pitchFamily="34" charset="-122"/>
                        <a:ea typeface="微软雅黑" panose="020B0503020204020204" pitchFamily="34" charset="-122"/>
                      </a:endParaRPr>
                    </a:p>
                    <a:p>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资助人数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endParaRPr lang="zh-CN" altLang="en-US" sz="2800" smtClean="0">
                        <a:solidFill>
                          <a:schemeClr val="tx1"/>
                        </a:solidFill>
                        <a:latin typeface="微软雅黑" panose="020B0503020204020204" pitchFamily="34" charset="-122"/>
                        <a:ea typeface="微软雅黑" panose="020B0503020204020204" pitchFamily="34" charset="-122"/>
                      </a:endParaRPr>
                    </a:p>
                    <a:p>
                      <a:r>
                        <a:rPr lang="zh-CN" altLang="en-US" sz="2800" smtClean="0">
                          <a:solidFill>
                            <a:schemeClr val="tx1"/>
                          </a:solidFill>
                          <a:latin typeface="微软雅黑" panose="020B0503020204020204" pitchFamily="34" charset="-122"/>
                          <a:ea typeface="微软雅黑" panose="020B0503020204020204" pitchFamily="34" charset="-122"/>
                        </a:rPr>
                        <a:t>年级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2800" smtClean="0">
                          <a:solidFill>
                            <a:schemeClr val="tx1"/>
                          </a:solidFill>
                          <a:latin typeface="微软雅黑" panose="020B0503020204020204" pitchFamily="34" charset="-122"/>
                          <a:ea typeface="微软雅黑" panose="020B0503020204020204" pitchFamily="34" charset="-122"/>
                        </a:rPr>
                        <a:t>       </a:t>
                      </a:r>
                      <a:endParaRPr lang="en-US" altLang="zh-CN" sz="2800" smtClean="0">
                        <a:solidFill>
                          <a:schemeClr val="tx1"/>
                        </a:solidFill>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评定条件</a:t>
                      </a:r>
                      <a:endParaRPr lang="zh-CN" altLang="en-US" sz="2800" smtClean="0">
                        <a:solidFill>
                          <a:schemeClr val="tx1"/>
                        </a:solidFill>
                        <a:latin typeface="微软雅黑" panose="020B0503020204020204" pitchFamily="34" charset="-122"/>
                        <a:ea typeface="微软雅黑" panose="020B0503020204020204" pitchFamily="34" charset="-122"/>
                      </a:endParaRPr>
                    </a:p>
                    <a:p>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r>
              <a:tr h="1310640">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 富达爱心公益基金</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5000</a:t>
                      </a:r>
                      <a:r>
                        <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20</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r>
                        <a:rPr lang="zh-CN" altLang="en-US" sz="2000" smtClean="0">
                          <a:solidFill>
                            <a:schemeClr val="tx1"/>
                          </a:solidFill>
                          <a:latin typeface="微软雅黑" panose="020B0503020204020204" pitchFamily="34" charset="-122"/>
                          <a:ea typeface="微软雅黑" panose="020B0503020204020204" pitchFamily="34" charset="-122"/>
                        </a:rPr>
                        <a:t>大二以上（含大二）</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家庭经济困难学生</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r>
              <a:tr h="1310640">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杭州经济技术开发区“助学助困”慈善基金</a:t>
                      </a:r>
                      <a:endPar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zh-CN" altLang="en-US" sz="200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1500</a:t>
                      </a:r>
                      <a:r>
                        <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20</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所有年级</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smtClean="0">
                          <a:solidFill>
                            <a:schemeClr val="tx1"/>
                          </a:solidFill>
                          <a:latin typeface="微软雅黑" panose="020B0503020204020204" pitchFamily="34" charset="-122"/>
                          <a:ea typeface="微软雅黑" panose="020B0503020204020204" pitchFamily="34" charset="-122"/>
                        </a:rPr>
                        <a:t>家庭经济困难学生</a:t>
                      </a: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r>
              <a:tr h="1310640">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诺基亚奖学金</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5000</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8</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r>
                        <a:rPr lang="zh-CN" altLang="en-US" sz="2000" smtClean="0">
                          <a:solidFill>
                            <a:schemeClr val="tx1"/>
                          </a:solidFill>
                          <a:latin typeface="微软雅黑" panose="020B0503020204020204" pitchFamily="34" charset="-122"/>
                          <a:ea typeface="微软雅黑" panose="020B0503020204020204" pitchFamily="34" charset="-122"/>
                        </a:rPr>
                        <a:t>大二以上（含大二）</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smtClean="0">
                          <a:solidFill>
                            <a:schemeClr val="tx1"/>
                          </a:solidFill>
                          <a:latin typeface="微软雅黑" panose="020B0503020204020204" pitchFamily="34" charset="-122"/>
                          <a:ea typeface="微软雅黑" panose="020B0503020204020204" pitchFamily="34" charset="-122"/>
                        </a:rPr>
                        <a:t>通信、电子、自动、计算机学院家庭经济困难学生</a:t>
                      </a: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r>
              <a:tr h="1615440">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乐荣集团助学金</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5000</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en-US" altLang="zh-CN" sz="2000" smtClean="0">
                        <a:solidFill>
                          <a:schemeClr val="tx1"/>
                        </a:solidFill>
                        <a:latin typeface="微软雅黑" panose="020B0503020204020204" pitchFamily="34" charset="-122"/>
                        <a:ea typeface="微软雅黑" panose="020B0503020204020204" pitchFamily="34" charset="-122"/>
                      </a:endParaRPr>
                    </a:p>
                    <a:p>
                      <a:pPr algn="ctr"/>
                      <a:r>
                        <a:rPr lang="en-US" altLang="zh-CN" sz="2000" smtClean="0">
                          <a:solidFill>
                            <a:schemeClr val="tx1"/>
                          </a:solidFill>
                          <a:latin typeface="微软雅黑" panose="020B0503020204020204" pitchFamily="34" charset="-122"/>
                          <a:ea typeface="微软雅黑" panose="020B0503020204020204" pitchFamily="34" charset="-122"/>
                        </a:rPr>
                        <a:t>12</a:t>
                      </a:r>
                      <a:endParaRPr lang="en-US" altLang="zh-CN" sz="2000" smtClean="0">
                        <a:solidFill>
                          <a:schemeClr val="tx1"/>
                        </a:solidFill>
                        <a:latin typeface="微软雅黑" panose="020B0503020204020204" pitchFamily="34" charset="-122"/>
                        <a:ea typeface="微软雅黑" panose="020B0503020204020204" pitchFamily="34" charset="-122"/>
                      </a:endParaRPr>
                    </a:p>
                  </a:txBody>
                  <a:tcPr/>
                </a:tc>
                <a:tc>
                  <a:txBody>
                    <a:bodyPr/>
                    <a:p>
                      <a:pPr algn="ctr"/>
                      <a:endParaRPr lang="zh-CN" altLang="en-US" sz="2000" smtClean="0">
                        <a:solidFill>
                          <a:schemeClr val="tx1"/>
                        </a:solidFill>
                        <a:latin typeface="微软雅黑" panose="020B0503020204020204" pitchFamily="34" charset="-122"/>
                        <a:ea typeface="微软雅黑" panose="020B0503020204020204" pitchFamily="34" charset="-122"/>
                      </a:endParaRPr>
                    </a:p>
                    <a:p>
                      <a:pPr algn="ctr"/>
                      <a:r>
                        <a:rPr lang="zh-CN" altLang="en-US" sz="2000" smtClean="0">
                          <a:solidFill>
                            <a:schemeClr val="tx1"/>
                          </a:solidFill>
                          <a:latin typeface="微软雅黑" panose="020B0503020204020204" pitchFamily="34" charset="-122"/>
                          <a:ea typeface="微软雅黑" panose="020B0503020204020204" pitchFamily="34" charset="-122"/>
                        </a:rPr>
                        <a:t>所有年级</a:t>
                      </a: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c>
                  <a:txBody>
                    <a:bodyPr/>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smtClean="0">
                          <a:solidFill>
                            <a:schemeClr val="tx1"/>
                          </a:solidFill>
                          <a:latin typeface="微软雅黑" panose="020B0503020204020204" pitchFamily="34" charset="-122"/>
                          <a:ea typeface="微软雅黑" panose="020B0503020204020204" pitchFamily="34" charset="-122"/>
                        </a:rPr>
                        <a:t>机械、电子、通信、自动化、计算机、材环各两名家庭经济困难学生</a:t>
                      </a:r>
                      <a:endParaRPr lang="zh-CN" altLang="en-US" sz="2000" smtClean="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solidFill>
                          <a:schemeClr val="tx1"/>
                        </a:solidFill>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graphicFrame>
        <p:nvGraphicFramePr>
          <p:cNvPr id="1" name="表格 0"/>
          <p:cNvGraphicFramePr>
            <a:graphicFrameLocks noGrp="1"/>
          </p:cNvGraphicFramePr>
          <p:nvPr/>
        </p:nvGraphicFramePr>
        <p:xfrm>
          <a:off x="243205" y="247015"/>
          <a:ext cx="11671300" cy="6354445"/>
        </p:xfrm>
        <a:graphic>
          <a:graphicData uri="http://schemas.openxmlformats.org/drawingml/2006/table">
            <a:tbl>
              <a:tblPr firstRow="1" bandRow="1">
                <a:tableStyleId>{93296810-A885-4BE3-A3E7-6D5BEEA58F35}</a:tableStyleId>
              </a:tblPr>
              <a:tblGrid>
                <a:gridCol w="2565400"/>
                <a:gridCol w="695960"/>
                <a:gridCol w="1629410"/>
                <a:gridCol w="1630680"/>
                <a:gridCol w="1630680"/>
                <a:gridCol w="3519170"/>
              </a:tblGrid>
              <a:tr h="1022350">
                <a:tc>
                  <a:txBody>
                    <a:bodyPr/>
                    <a:p>
                      <a:r>
                        <a:rPr lang="zh-CN" altLang="en-US" sz="2800" smtClean="0">
                          <a:solidFill>
                            <a:schemeClr val="tx1"/>
                          </a:solidFill>
                          <a:latin typeface="微软雅黑" panose="020B0503020204020204" pitchFamily="34" charset="-122"/>
                          <a:ea typeface="微软雅黑" panose="020B0503020204020204" pitchFamily="34" charset="-122"/>
                        </a:rPr>
                        <a:t>奖助学金名称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zh-CN" altLang="en-US" sz="2800" smtClean="0">
                          <a:solidFill>
                            <a:schemeClr val="tx1"/>
                          </a:solidFill>
                          <a:latin typeface="微软雅黑" panose="020B0503020204020204" pitchFamily="34" charset="-122"/>
                          <a:ea typeface="微软雅黑" panose="020B0503020204020204" pitchFamily="34" charset="-122"/>
                        </a:rPr>
                        <a:t>等级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zh-CN" altLang="en-US" sz="2800" smtClean="0">
                          <a:solidFill>
                            <a:schemeClr val="tx1"/>
                          </a:solidFill>
                          <a:latin typeface="微软雅黑" panose="020B0503020204020204" pitchFamily="34" charset="-122"/>
                          <a:ea typeface="微软雅黑" panose="020B0503020204020204" pitchFamily="34" charset="-122"/>
                        </a:rPr>
                        <a:t>资助金额</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zh-CN" altLang="en-US" sz="2800" smtClean="0">
                          <a:solidFill>
                            <a:schemeClr val="tx1"/>
                          </a:solidFill>
                          <a:latin typeface="微软雅黑" panose="020B0503020204020204" pitchFamily="34" charset="-122"/>
                          <a:ea typeface="微软雅黑" panose="020B0503020204020204" pitchFamily="34" charset="-122"/>
                        </a:rPr>
                        <a:t>资助人数</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年级</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c>
                  <a:txBody>
                    <a:bodyPr/>
                    <a:p>
                      <a:r>
                        <a:rPr lang="en-US" altLang="zh-CN" sz="2800" smtClean="0">
                          <a:solidFill>
                            <a:schemeClr val="tx1"/>
                          </a:solidFill>
                          <a:latin typeface="微软雅黑" panose="020B0503020204020204" pitchFamily="34" charset="-122"/>
                          <a:ea typeface="微软雅黑" panose="020B0503020204020204" pitchFamily="34" charset="-122"/>
                        </a:rPr>
                        <a:t>        </a:t>
                      </a:r>
                      <a:r>
                        <a:rPr lang="zh-CN" altLang="en-US" sz="2800" smtClean="0">
                          <a:solidFill>
                            <a:schemeClr val="tx1"/>
                          </a:solidFill>
                          <a:latin typeface="微软雅黑" panose="020B0503020204020204" pitchFamily="34" charset="-122"/>
                          <a:ea typeface="微软雅黑" panose="020B0503020204020204" pitchFamily="34" charset="-122"/>
                        </a:rPr>
                        <a:t>评定条件</a:t>
                      </a:r>
                      <a:endParaRPr lang="zh-CN" altLang="en-US" sz="2800" smtClean="0">
                        <a:solidFill>
                          <a:schemeClr val="tx1"/>
                        </a:solidFill>
                        <a:latin typeface="微软雅黑" panose="020B0503020204020204" pitchFamily="34" charset="-122"/>
                        <a:ea typeface="微软雅黑" panose="020B0503020204020204" pitchFamily="34" charset="-122"/>
                      </a:endParaRPr>
                    </a:p>
                  </a:txBody>
                  <a:tcPr/>
                </a:tc>
              </a:tr>
              <a:tr h="832485">
                <a:tc rowSpan="2">
                  <a:txBody>
                    <a:bodyPr/>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 温商奖学金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A</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类</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   10000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rowSpan="2">
                  <a:txBody>
                    <a:bodyPr/>
                    <a:p>
                      <a:pPr algn="ctr"/>
                      <a:endParaRPr lang="en-US" altLang="zh-CN" sz="2000" smtClean="0">
                        <a:latin typeface="微软雅黑" panose="020B0503020204020204" pitchFamily="34" charset="-122"/>
                        <a:ea typeface="微软雅黑" panose="020B0503020204020204" pitchFamily="34" charset="-122"/>
                      </a:endParaRPr>
                    </a:p>
                    <a:p>
                      <a:pPr algn="ctr"/>
                      <a:endParaRPr lang="en-US" altLang="zh-CN" sz="2000" smtClean="0">
                        <a:latin typeface="微软雅黑" panose="020B0503020204020204" pitchFamily="34" charset="-122"/>
                        <a:ea typeface="微软雅黑" panose="020B0503020204020204" pitchFamily="34" charset="-122"/>
                      </a:endParaRPr>
                    </a:p>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    10-40</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  大二以上</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  家庭经济困难学生</a:t>
                      </a:r>
                      <a:endParaRPr lang="zh-CN" altLang="en-US" sz="2000" smtClean="0">
                        <a:latin typeface="微软雅黑" panose="020B0503020204020204" pitchFamily="34" charset="-122"/>
                        <a:ea typeface="微软雅黑" panose="020B0503020204020204" pitchFamily="34" charset="-122"/>
                      </a:endParaRPr>
                    </a:p>
                  </a:txBody>
                  <a:tcPr/>
                </a:tc>
              </a:tr>
              <a:tr h="1190625">
                <a:tc vMerge="1">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B</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类</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    5000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vMerge="1">
                  <a:tcPr/>
                </a:tc>
                <a:tc>
                  <a:txBody>
                    <a:bodyPr/>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smtClean="0">
                          <a:latin typeface="微软雅黑" panose="020B0503020204020204" pitchFamily="34" charset="-122"/>
                          <a:ea typeface="微软雅黑" panose="020B0503020204020204" pitchFamily="34" charset="-122"/>
                        </a:rPr>
                        <a:t>   大二以上</a:t>
                      </a:r>
                      <a:endParaRPr lang="zh-CN" altLang="en-US" sz="2000" smtClean="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endParaRPr lang="zh-CN" altLang="en-US" sz="2000" smtClean="0">
                        <a:latin typeface="微软雅黑" panose="020B0503020204020204" pitchFamily="34" charset="-122"/>
                        <a:ea typeface="微软雅黑" panose="020B0503020204020204" pitchFamily="34" charset="-122"/>
                      </a:endParaRPr>
                    </a:p>
                  </a:txBody>
                  <a:tcPr/>
                </a:tc>
                <a:tc>
                  <a:txBody>
                    <a:bodyPr/>
                    <a:p>
                      <a:pPr algn="ctr"/>
                      <a:r>
                        <a:rPr lang="en-US" altLang="zh-CN" sz="2000" smtClean="0">
                          <a:latin typeface="微软雅黑" panose="020B0503020204020204" pitchFamily="34" charset="-122"/>
                          <a:ea typeface="微软雅黑" panose="020B0503020204020204" pitchFamily="34" charset="-122"/>
                        </a:rPr>
                        <a:t>   </a:t>
                      </a: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  </a:t>
                      </a:r>
                      <a:r>
                        <a:rPr lang="zh-CN" altLang="en-US" sz="2000" smtClean="0">
                          <a:latin typeface="微软雅黑" panose="020B0503020204020204" pitchFamily="34" charset="-122"/>
                          <a:ea typeface="微软雅黑" panose="020B0503020204020204" pitchFamily="34" charset="-122"/>
                        </a:rPr>
                        <a:t>家庭经济困难学生</a:t>
                      </a:r>
                      <a:endParaRPr lang="zh-CN" altLang="en-US" sz="2000" smtClean="0">
                        <a:latin typeface="微软雅黑" panose="020B0503020204020204" pitchFamily="34" charset="-122"/>
                        <a:ea typeface="微软雅黑" panose="020B0503020204020204" pitchFamily="34" charset="-122"/>
                      </a:endParaRPr>
                    </a:p>
                  </a:txBody>
                  <a:tcPr/>
                </a:tc>
              </a:tr>
              <a:tr h="831215">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书商助学金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500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20</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所有年级</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r>
                        <a:rPr lang="en-US" altLang="zh-CN" sz="2000" smtClean="0">
                          <a:latin typeface="微软雅黑" panose="020B0503020204020204" pitchFamily="34" charset="-122"/>
                          <a:ea typeface="微软雅黑" panose="020B0503020204020204" pitchFamily="34" charset="-122"/>
                        </a:rPr>
                        <a:t>  </a:t>
                      </a:r>
                      <a:endParaRPr lang="en-US" altLang="zh-CN"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家庭经济困难学生</a:t>
                      </a:r>
                      <a:endParaRPr lang="zh-CN" altLang="en-US" sz="2000" smtClean="0">
                        <a:latin typeface="微软雅黑" panose="020B0503020204020204" pitchFamily="34" charset="-122"/>
                        <a:ea typeface="微软雅黑" panose="020B0503020204020204" pitchFamily="34" charset="-122"/>
                      </a:endParaRPr>
                    </a:p>
                  </a:txBody>
                  <a:tcPr/>
                </a:tc>
              </a:tr>
              <a:tr h="1287145">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李春波助学金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5000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rPr>
                        <a:t>50</a:t>
                      </a:r>
                      <a:endParaRPr lang="en-US" altLang="zh-CN"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大一新生</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  家庭特别经济困难学生</a:t>
                      </a:r>
                      <a:endParaRPr lang="zh-CN" altLang="en-US" sz="2000" smtClean="0">
                        <a:latin typeface="微软雅黑" panose="020B0503020204020204" pitchFamily="34" charset="-122"/>
                        <a:ea typeface="微软雅黑" panose="020B0503020204020204" pitchFamily="34" charset="-122"/>
                      </a:endParaRPr>
                    </a:p>
                  </a:txBody>
                  <a:tcPr/>
                </a:tc>
              </a:tr>
              <a:tr h="1190625">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尚德学子奖学金</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3000/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人</a:t>
                      </a:r>
                      <a:endParaRPr lang="en-US" altLang="zh-CN" sz="2000" smtClean="0">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000" smtClean="0">
                          <a:latin typeface="微软雅黑" panose="020B0503020204020204" pitchFamily="34" charset="-122"/>
                          <a:ea typeface="微软雅黑" panose="020B0503020204020204" pitchFamily="34" charset="-122"/>
                          <a:cs typeface="微软雅黑" panose="020B0503020204020204" pitchFamily="34" charset="-122"/>
                        </a:rPr>
                        <a:t>5000/</a:t>
                      </a:r>
                      <a:r>
                        <a:rPr lang="zh-CN" altLang="en-US" sz="2000" smtClean="0">
                          <a:latin typeface="微软雅黑" panose="020B0503020204020204" pitchFamily="34" charset="-122"/>
                          <a:ea typeface="微软雅黑" panose="020B0503020204020204" pitchFamily="34" charset="-122"/>
                          <a:cs typeface="微软雅黑" panose="020B0503020204020204" pitchFamily="34" charset="-122"/>
                        </a:rPr>
                        <a:t>团队</a:t>
                      </a:r>
                      <a:endParaRPr lang="zh-CN" altLang="en-US" sz="2000" smtClean="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endParaRPr lang="zh-CN" altLang="en-US" sz="200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大二以上</a:t>
                      </a:r>
                      <a:endParaRPr lang="zh-CN" altLang="en-US" sz="2000" smtClean="0">
                        <a:latin typeface="微软雅黑" panose="020B0503020204020204" pitchFamily="34" charset="-122"/>
                        <a:ea typeface="微软雅黑" panose="020B0503020204020204" pitchFamily="34" charset="-122"/>
                      </a:endParaRPr>
                    </a:p>
                  </a:txBody>
                  <a:tcPr/>
                </a:tc>
                <a:tc>
                  <a:txBody>
                    <a:bodyPr/>
                    <a:p>
                      <a:pPr algn="ctr"/>
                      <a:endParaRPr lang="zh-CN" altLang="en-US"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全校学生</a:t>
                      </a:r>
                      <a:endParaRPr lang="zh-CN" altLang="en-US" sz="2000" smtClean="0">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transition spd="slow">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8853" name="文本框 29"/>
          <p:cNvSpPr txBox="1"/>
          <p:nvPr/>
        </p:nvSpPr>
        <p:spPr>
          <a:xfrm>
            <a:off x="1224752" y="2432706"/>
            <a:ext cx="2692803" cy="2415541"/>
          </a:xfrm>
          <a:prstGeom prst="rect">
            <a:avLst/>
          </a:prstGeom>
          <a:noFill/>
        </p:spPr>
        <p:txBody>
          <a:bodyPr wrap="square" rtlCol="0">
            <a:spAutoFit/>
          </a:bodyPr>
          <a:p>
            <a:pPr algn="ctr"/>
            <a:r>
              <a:rPr lang="en-US" altLang="zh-CN" sz="6000" dirty="0">
                <a:solidFill>
                  <a:schemeClr val="tx1"/>
                </a:solidFill>
                <a:latin typeface="Arial Black" panose="020B0A04020102020204" pitchFamily="34" charset="0"/>
              </a:rPr>
              <a:t>PART</a:t>
            </a:r>
            <a:endParaRPr lang="en-US" altLang="zh-CN" sz="6000" dirty="0">
              <a:solidFill>
                <a:schemeClr val="tx1"/>
              </a:solidFill>
              <a:latin typeface="Arial Black" panose="020B0A04020102020204" pitchFamily="34" charset="0"/>
            </a:endParaRPr>
          </a:p>
          <a:p>
            <a:pPr algn="ctr"/>
            <a:r>
              <a:rPr lang="en-US" altLang="zh-CN" sz="9600" dirty="0">
                <a:solidFill>
                  <a:schemeClr val="tx1"/>
                </a:solidFill>
                <a:latin typeface="Arial Black" panose="020B0A04020102020204" pitchFamily="34" charset="0"/>
              </a:rPr>
              <a:t>04</a:t>
            </a:r>
            <a:endParaRPr lang="en-US" altLang="zh-CN" sz="9600" dirty="0">
              <a:solidFill>
                <a:schemeClr val="tx1"/>
              </a:solidFill>
              <a:latin typeface="Arial Black" panose="020B0A04020102020204" pitchFamily="34" charset="0"/>
            </a:endParaRPr>
          </a:p>
        </p:txBody>
      </p:sp>
      <p:sp>
        <p:nvSpPr>
          <p:cNvPr id="1048854" name="文本框 30"/>
          <p:cNvSpPr txBox="1"/>
          <p:nvPr/>
        </p:nvSpPr>
        <p:spPr>
          <a:xfrm>
            <a:off x="6212840" y="1593215"/>
            <a:ext cx="6313805" cy="1014730"/>
          </a:xfrm>
          <a:prstGeom prst="rect">
            <a:avLst/>
          </a:prstGeom>
          <a:noFill/>
        </p:spPr>
        <p:txBody>
          <a:bodyPr wrap="square" rtlCol="0">
            <a:spAutoFit/>
          </a:bodyPr>
          <a:p>
            <a:r>
              <a:rPr lang="zh-CN" altLang="en-US" sz="6000" b="1" dirty="0">
                <a:solidFill>
                  <a:srgbClr val="55B577"/>
                </a:solidFill>
                <a:latin typeface="华文新魏" panose="02010800040101010101" charset="-122"/>
                <a:ea typeface="华文新魏" panose="02010800040101010101" charset="-122"/>
              </a:rPr>
              <a:t>最后来一波硬广</a:t>
            </a:r>
            <a:endParaRPr lang="zh-CN" altLang="en-US" sz="6000" b="1" dirty="0">
              <a:solidFill>
                <a:srgbClr val="55B577"/>
              </a:solidFill>
              <a:latin typeface="华文新魏" panose="02010800040101010101" charset="-122"/>
              <a:ea typeface="华文新魏" panose="02010800040101010101" charset="-122"/>
            </a:endParaRPr>
          </a:p>
        </p:txBody>
      </p:sp>
      <p:sp>
        <p:nvSpPr>
          <p:cNvPr id="1048855" name="文本框 31"/>
          <p:cNvSpPr txBox="1"/>
          <p:nvPr/>
        </p:nvSpPr>
        <p:spPr>
          <a:xfrm>
            <a:off x="6852285" y="4312285"/>
            <a:ext cx="4121150" cy="953135"/>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sz="2800" dirty="0">
                <a:solidFill>
                  <a:schemeClr val="tx1">
                    <a:lumMod val="95000"/>
                    <a:lumOff val="5000"/>
                  </a:schemeClr>
                </a:solidFill>
                <a:latin typeface="微软雅黑" panose="020B0503020204020204" pitchFamily="34" charset="-122"/>
                <a:ea typeface="微软雅黑" panose="020B0503020204020204" pitchFamily="34" charset="-122"/>
              </a:rPr>
              <a:t>讲一下明天的素质拓展</a:t>
            </a:r>
            <a:endParaRPr lang="zh-CN" sz="2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3145758" name="直接连接符 37"/>
          <p:cNvCxnSpPr/>
          <p:nvPr/>
        </p:nvCxnSpPr>
        <p:spPr>
          <a:xfrm>
            <a:off x="6739984" y="2885730"/>
            <a:ext cx="4457700" cy="0"/>
          </a:xfrm>
          <a:prstGeom prst="line">
            <a:avLst/>
          </a:prstGeom>
          <a:ln>
            <a:solidFill>
              <a:srgbClr val="55B577"/>
            </a:solidFill>
          </a:ln>
        </p:spPr>
        <p:style>
          <a:lnRef idx="1">
            <a:schemeClr val="accent1"/>
          </a:lnRef>
          <a:fillRef idx="0">
            <a:schemeClr val="accent1"/>
          </a:fillRef>
          <a:effectRef idx="0">
            <a:schemeClr val="accent1"/>
          </a:effectRef>
          <a:fontRef idx="minor">
            <a:schemeClr val="tx1"/>
          </a:fontRef>
        </p:style>
      </p:cxnSp>
      <p:sp>
        <p:nvSpPr>
          <p:cNvPr id="1048856" name="文本框 38"/>
          <p:cNvSpPr txBox="1"/>
          <p:nvPr/>
        </p:nvSpPr>
        <p:spPr>
          <a:xfrm>
            <a:off x="6852285" y="3164205"/>
            <a:ext cx="3629660" cy="953135"/>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介绍一下我们绿萌</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097285" name="图片 1"/>
          <p:cNvPicPr>
            <a:picLocks noChangeAspect="1"/>
          </p:cNvPicPr>
          <p:nvPr/>
        </p:nvPicPr>
        <p:blipFill>
          <a:blip r:embed="rId1"/>
          <a:stretch>
            <a:fillRect/>
          </a:stretch>
        </p:blipFill>
        <p:spPr>
          <a:xfrm>
            <a:off x="-965" y="474"/>
            <a:ext cx="4688230" cy="2792210"/>
          </a:xfrm>
          <a:prstGeom prst="rect">
            <a:avLst/>
          </a:prstGeom>
        </p:spPr>
      </p:pic>
      <p:pic>
        <p:nvPicPr>
          <p:cNvPr id="2097286" name="图片 2"/>
          <p:cNvPicPr>
            <a:picLocks noChangeAspect="1"/>
          </p:cNvPicPr>
          <p:nvPr/>
        </p:nvPicPr>
        <p:blipFill>
          <a:blip r:embed="rId2"/>
          <a:stretch>
            <a:fillRect/>
          </a:stretch>
        </p:blipFill>
        <p:spPr>
          <a:xfrm>
            <a:off x="3722330" y="1072433"/>
            <a:ext cx="3017782" cy="3036071"/>
          </a:xfrm>
          <a:prstGeom prst="rect">
            <a:avLst/>
          </a:prstGeom>
        </p:spPr>
      </p:pic>
      <p:pic>
        <p:nvPicPr>
          <p:cNvPr id="2097287" name="图片 3"/>
          <p:cNvPicPr>
            <a:picLocks noChangeAspect="1"/>
          </p:cNvPicPr>
          <p:nvPr/>
        </p:nvPicPr>
        <p:blipFill>
          <a:blip r:embed="rId3"/>
          <a:stretch>
            <a:fillRect/>
          </a:stretch>
        </p:blipFill>
        <p:spPr>
          <a:xfrm>
            <a:off x="-1470093" y="2450951"/>
            <a:ext cx="3273836" cy="3121423"/>
          </a:xfrm>
          <a:prstGeom prst="rect">
            <a:avLst/>
          </a:prstGeom>
        </p:spPr>
      </p:pic>
      <p:pic>
        <p:nvPicPr>
          <p:cNvPr id="2097288" name="图片 4"/>
          <p:cNvPicPr>
            <a:picLocks noChangeAspect="1"/>
          </p:cNvPicPr>
          <p:nvPr/>
        </p:nvPicPr>
        <p:blipFill>
          <a:blip r:embed="rId4"/>
          <a:stretch>
            <a:fillRect/>
          </a:stretch>
        </p:blipFill>
        <p:spPr>
          <a:xfrm>
            <a:off x="102939" y="5265407"/>
            <a:ext cx="4304149" cy="1591194"/>
          </a:xfrm>
          <a:prstGeom prst="rect">
            <a:avLst/>
          </a:prstGeom>
        </p:spPr>
      </p:pic>
      <p:pic>
        <p:nvPicPr>
          <p:cNvPr id="2097289" name="图片 5"/>
          <p:cNvPicPr>
            <a:picLocks noChangeAspect="1"/>
          </p:cNvPicPr>
          <p:nvPr/>
        </p:nvPicPr>
        <p:blipFill>
          <a:blip r:embed="rId5"/>
          <a:stretch>
            <a:fillRect/>
          </a:stretch>
        </p:blipFill>
        <p:spPr>
          <a:xfrm>
            <a:off x="3528164" y="3327151"/>
            <a:ext cx="3078747" cy="2737341"/>
          </a:xfrm>
          <a:prstGeom prst="rect">
            <a:avLst/>
          </a:prstGeom>
        </p:spPr>
      </p:pic>
      <p:pic>
        <p:nvPicPr>
          <p:cNvPr id="2097290" name="图片 6"/>
          <p:cNvPicPr>
            <a:picLocks noChangeAspect="1"/>
          </p:cNvPicPr>
          <p:nvPr/>
        </p:nvPicPr>
        <p:blipFill>
          <a:blip r:embed="rId6"/>
          <a:stretch>
            <a:fillRect/>
          </a:stretch>
        </p:blipFill>
        <p:spPr>
          <a:xfrm>
            <a:off x="-378707" y="4351711"/>
            <a:ext cx="1719221" cy="18655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7285"/>
                                        </p:tgtEl>
                                        <p:attrNameLst>
                                          <p:attrName>style.visibility</p:attrName>
                                        </p:attrNameLst>
                                      </p:cBhvr>
                                      <p:to>
                                        <p:strVal val="visible"/>
                                      </p:to>
                                    </p:set>
                                    <p:animEffect transition="in" filter="fade">
                                      <p:cBhvr>
                                        <p:cTn id="7" dur="500"/>
                                        <p:tgtEl>
                                          <p:spTgt spid="2097285"/>
                                        </p:tgtEl>
                                      </p:cBhvr>
                                    </p:animEffect>
                                  </p:childTnLst>
                                </p:cTn>
                              </p:par>
                              <p:par>
                                <p:cTn id="8" presetID="10" presetClass="entr" presetSubtype="0" fill="hold" nodeType="withEffect">
                                  <p:stCondLst>
                                    <p:cond delay="0"/>
                                  </p:stCondLst>
                                  <p:childTnLst>
                                    <p:set>
                                      <p:cBhvr>
                                        <p:cTn id="9" dur="1" fill="hold">
                                          <p:stCondLst>
                                            <p:cond delay="0"/>
                                          </p:stCondLst>
                                        </p:cTn>
                                        <p:tgtEl>
                                          <p:spTgt spid="2097286"/>
                                        </p:tgtEl>
                                        <p:attrNameLst>
                                          <p:attrName>style.visibility</p:attrName>
                                        </p:attrNameLst>
                                      </p:cBhvr>
                                      <p:to>
                                        <p:strVal val="visible"/>
                                      </p:to>
                                    </p:set>
                                    <p:animEffect transition="in" filter="fade">
                                      <p:cBhvr>
                                        <p:cTn id="10" dur="500"/>
                                        <p:tgtEl>
                                          <p:spTgt spid="2097286"/>
                                        </p:tgtEl>
                                      </p:cBhvr>
                                    </p:animEffect>
                                  </p:childTnLst>
                                </p:cTn>
                              </p:par>
                              <p:par>
                                <p:cTn id="11" presetID="10" presetClass="entr" presetSubtype="0" fill="hold" nodeType="withEffect">
                                  <p:stCondLst>
                                    <p:cond delay="0"/>
                                  </p:stCondLst>
                                  <p:childTnLst>
                                    <p:set>
                                      <p:cBhvr>
                                        <p:cTn id="12" dur="1" fill="hold">
                                          <p:stCondLst>
                                            <p:cond delay="0"/>
                                          </p:stCondLst>
                                        </p:cTn>
                                        <p:tgtEl>
                                          <p:spTgt spid="2097287"/>
                                        </p:tgtEl>
                                        <p:attrNameLst>
                                          <p:attrName>style.visibility</p:attrName>
                                        </p:attrNameLst>
                                      </p:cBhvr>
                                      <p:to>
                                        <p:strVal val="visible"/>
                                      </p:to>
                                    </p:set>
                                    <p:animEffect transition="in" filter="fade">
                                      <p:cBhvr>
                                        <p:cTn id="13" dur="500"/>
                                        <p:tgtEl>
                                          <p:spTgt spid="2097287"/>
                                        </p:tgtEl>
                                      </p:cBhvr>
                                    </p:animEffect>
                                  </p:childTnLst>
                                </p:cTn>
                              </p:par>
                              <p:par>
                                <p:cTn id="14" presetID="10" presetClass="entr" presetSubtype="0" fill="hold" nodeType="withEffect">
                                  <p:stCondLst>
                                    <p:cond delay="0"/>
                                  </p:stCondLst>
                                  <p:childTnLst>
                                    <p:set>
                                      <p:cBhvr>
                                        <p:cTn id="15" dur="1" fill="hold">
                                          <p:stCondLst>
                                            <p:cond delay="0"/>
                                          </p:stCondLst>
                                        </p:cTn>
                                        <p:tgtEl>
                                          <p:spTgt spid="2097288"/>
                                        </p:tgtEl>
                                        <p:attrNameLst>
                                          <p:attrName>style.visibility</p:attrName>
                                        </p:attrNameLst>
                                      </p:cBhvr>
                                      <p:to>
                                        <p:strVal val="visible"/>
                                      </p:to>
                                    </p:set>
                                    <p:animEffect transition="in" filter="fade">
                                      <p:cBhvr>
                                        <p:cTn id="16" dur="500"/>
                                        <p:tgtEl>
                                          <p:spTgt spid="2097288"/>
                                        </p:tgtEl>
                                      </p:cBhvr>
                                    </p:animEffect>
                                  </p:childTnLst>
                                </p:cTn>
                              </p:par>
                              <p:par>
                                <p:cTn id="17" presetID="10" presetClass="entr" presetSubtype="0" fill="hold" nodeType="withEffect">
                                  <p:stCondLst>
                                    <p:cond delay="0"/>
                                  </p:stCondLst>
                                  <p:childTnLst>
                                    <p:set>
                                      <p:cBhvr>
                                        <p:cTn id="18" dur="1" fill="hold">
                                          <p:stCondLst>
                                            <p:cond delay="0"/>
                                          </p:stCondLst>
                                        </p:cTn>
                                        <p:tgtEl>
                                          <p:spTgt spid="2097289"/>
                                        </p:tgtEl>
                                        <p:attrNameLst>
                                          <p:attrName>style.visibility</p:attrName>
                                        </p:attrNameLst>
                                      </p:cBhvr>
                                      <p:to>
                                        <p:strVal val="visible"/>
                                      </p:to>
                                    </p:set>
                                    <p:animEffect transition="in" filter="fade">
                                      <p:cBhvr>
                                        <p:cTn id="19" dur="500"/>
                                        <p:tgtEl>
                                          <p:spTgt spid="2097289"/>
                                        </p:tgtEl>
                                      </p:cBhvr>
                                    </p:animEffect>
                                  </p:childTnLst>
                                </p:cTn>
                              </p:par>
                              <p:par>
                                <p:cTn id="20" presetID="10" presetClass="entr" presetSubtype="0" fill="hold" nodeType="withEffect">
                                  <p:stCondLst>
                                    <p:cond delay="0"/>
                                  </p:stCondLst>
                                  <p:childTnLst>
                                    <p:set>
                                      <p:cBhvr>
                                        <p:cTn id="21" dur="1" fill="hold">
                                          <p:stCondLst>
                                            <p:cond delay="0"/>
                                          </p:stCondLst>
                                        </p:cTn>
                                        <p:tgtEl>
                                          <p:spTgt spid="2097290"/>
                                        </p:tgtEl>
                                        <p:attrNameLst>
                                          <p:attrName>style.visibility</p:attrName>
                                        </p:attrNameLst>
                                      </p:cBhvr>
                                      <p:to>
                                        <p:strVal val="visible"/>
                                      </p:to>
                                    </p:set>
                                    <p:animEffect transition="in" filter="fade">
                                      <p:cBhvr>
                                        <p:cTn id="22" dur="500"/>
                                        <p:tgtEl>
                                          <p:spTgt spid="2097290"/>
                                        </p:tgtEl>
                                      </p:cBhvr>
                                    </p:animEffect>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48853"/>
                                        </p:tgtEl>
                                        <p:attrNameLst>
                                          <p:attrName>style.visibility</p:attrName>
                                        </p:attrNameLst>
                                      </p:cBhvr>
                                      <p:to>
                                        <p:strVal val="visible"/>
                                      </p:to>
                                    </p:set>
                                    <p:anim calcmode="lin" valueType="num">
                                      <p:cBhvr>
                                        <p:cTn id="26" dur="500" fill="hold"/>
                                        <p:tgtEl>
                                          <p:spTgt spid="104885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48853"/>
                                        </p:tgtEl>
                                        <p:attrNameLst>
                                          <p:attrName>ppt_y</p:attrName>
                                        </p:attrNameLst>
                                      </p:cBhvr>
                                      <p:tavLst>
                                        <p:tav tm="0">
                                          <p:val>
                                            <p:strVal val="#ppt_y"/>
                                          </p:val>
                                        </p:tav>
                                        <p:tav tm="100000">
                                          <p:val>
                                            <p:strVal val="#ppt_y"/>
                                          </p:val>
                                        </p:tav>
                                      </p:tavLst>
                                    </p:anim>
                                    <p:anim calcmode="lin" valueType="num">
                                      <p:cBhvr>
                                        <p:cTn id="28" dur="500" fill="hold"/>
                                        <p:tgtEl>
                                          <p:spTgt spid="104885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4885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48853"/>
                                        </p:tgtEl>
                                      </p:cBhvr>
                                    </p:animEffect>
                                  </p:childTnLst>
                                </p:cTn>
                              </p:par>
                            </p:childTnLst>
                          </p:cTn>
                        </p:par>
                        <p:par>
                          <p:cTn id="31" fill="hold">
                            <p:stCondLst>
                              <p:cond delay="750"/>
                            </p:stCondLst>
                            <p:childTnLst>
                              <p:par>
                                <p:cTn id="32" presetID="49" presetClass="entr" presetSubtype="0" decel="100000" fill="hold" nodeType="afterEffect">
                                  <p:stCondLst>
                                    <p:cond delay="0"/>
                                  </p:stCondLst>
                                  <p:childTnLst>
                                    <p:set>
                                      <p:cBhvr>
                                        <p:cTn id="33" dur="1" fill="hold">
                                          <p:stCondLst>
                                            <p:cond delay="0"/>
                                          </p:stCondLst>
                                        </p:cTn>
                                        <p:tgtEl>
                                          <p:spTgt spid="3145758"/>
                                        </p:tgtEl>
                                        <p:attrNameLst>
                                          <p:attrName>style.visibility</p:attrName>
                                        </p:attrNameLst>
                                      </p:cBhvr>
                                      <p:to>
                                        <p:strVal val="visible"/>
                                      </p:to>
                                    </p:set>
                                    <p:anim calcmode="lin" valueType="num">
                                      <p:cBhvr>
                                        <p:cTn id="34" dur="500" fill="hold"/>
                                        <p:tgtEl>
                                          <p:spTgt spid="3145758"/>
                                        </p:tgtEl>
                                        <p:attrNameLst>
                                          <p:attrName>ppt_w</p:attrName>
                                        </p:attrNameLst>
                                      </p:cBhvr>
                                      <p:tavLst>
                                        <p:tav tm="0">
                                          <p:val>
                                            <p:fltVal val="0.0"/>
                                          </p:val>
                                        </p:tav>
                                        <p:tav tm="100000">
                                          <p:val>
                                            <p:strVal val="#ppt_w"/>
                                          </p:val>
                                        </p:tav>
                                      </p:tavLst>
                                    </p:anim>
                                    <p:anim calcmode="lin" valueType="num">
                                      <p:cBhvr>
                                        <p:cTn id="35" dur="500" fill="hold"/>
                                        <p:tgtEl>
                                          <p:spTgt spid="3145758"/>
                                        </p:tgtEl>
                                        <p:attrNameLst>
                                          <p:attrName>ppt_h</p:attrName>
                                        </p:attrNameLst>
                                      </p:cBhvr>
                                      <p:tavLst>
                                        <p:tav tm="0">
                                          <p:val>
                                            <p:fltVal val="0.0"/>
                                          </p:val>
                                        </p:tav>
                                        <p:tav tm="100000">
                                          <p:val>
                                            <p:strVal val="#ppt_h"/>
                                          </p:val>
                                        </p:tav>
                                      </p:tavLst>
                                    </p:anim>
                                    <p:anim calcmode="lin" valueType="num">
                                      <p:cBhvr>
                                        <p:cTn id="36" dur="500" fill="hold"/>
                                        <p:tgtEl>
                                          <p:spTgt spid="3145758"/>
                                        </p:tgtEl>
                                        <p:attrNameLst>
                                          <p:attrName>style.rotation</p:attrName>
                                        </p:attrNameLst>
                                      </p:cBhvr>
                                      <p:tavLst>
                                        <p:tav tm="0">
                                          <p:val>
                                            <p:fltVal val="360.0"/>
                                          </p:val>
                                        </p:tav>
                                        <p:tav tm="100000">
                                          <p:val>
                                            <p:fltVal val="0.0"/>
                                          </p:val>
                                        </p:tav>
                                      </p:tavLst>
                                    </p:anim>
                                    <p:animEffect transition="in" filter="fade">
                                      <p:cBhvr>
                                        <p:cTn id="37" dur="500"/>
                                        <p:tgtEl>
                                          <p:spTgt spid="3145758"/>
                                        </p:tgtEl>
                                      </p:cBhvr>
                                    </p:animEffect>
                                  </p:childTnLst>
                                </p:cTn>
                              </p:par>
                            </p:childTnLst>
                          </p:cTn>
                        </p:par>
                        <p:par>
                          <p:cTn id="38" fill="hold">
                            <p:stCondLst>
                              <p:cond delay="1250"/>
                            </p:stCondLst>
                            <p:childTnLst>
                              <p:par>
                                <p:cTn id="39" presetID="22" presetClass="entr" presetSubtype="4" fill="hold" grpId="0" nodeType="afterEffect">
                                  <p:stCondLst>
                                    <p:cond delay="0"/>
                                  </p:stCondLst>
                                  <p:childTnLst>
                                    <p:set>
                                      <p:cBhvr>
                                        <p:cTn id="40" dur="1" fill="hold">
                                          <p:stCondLst>
                                            <p:cond delay="0"/>
                                          </p:stCondLst>
                                        </p:cTn>
                                        <p:tgtEl>
                                          <p:spTgt spid="1048854"/>
                                        </p:tgtEl>
                                        <p:attrNameLst>
                                          <p:attrName>style.visibility</p:attrName>
                                        </p:attrNameLst>
                                      </p:cBhvr>
                                      <p:to>
                                        <p:strVal val="visible"/>
                                      </p:to>
                                    </p:set>
                                    <p:animEffect transition="in" filter="wipe(down)">
                                      <p:cBhvr>
                                        <p:cTn id="41" dur="500"/>
                                        <p:tgtEl>
                                          <p:spTgt spid="1048854"/>
                                        </p:tgtEl>
                                      </p:cBhvr>
                                    </p:animEffect>
                                  </p:childTnLst>
                                </p:cTn>
                              </p:par>
                            </p:childTnLst>
                          </p:cTn>
                        </p:par>
                        <p:par>
                          <p:cTn id="42" fill="hold">
                            <p:stCondLst>
                              <p:cond delay="175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048855">
                                            <p:txEl>
                                              <p:pRg st="0" end="0"/>
                                            </p:txEl>
                                          </p:spTgt>
                                        </p:tgtEl>
                                        <p:attrNameLst>
                                          <p:attrName>style.visibility</p:attrName>
                                        </p:attrNameLst>
                                      </p:cBhvr>
                                      <p:to>
                                        <p:strVal val="visible"/>
                                      </p:to>
                                    </p:set>
                                    <p:anim calcmode="lin" valueType="num">
                                      <p:cBhvr>
                                        <p:cTn id="45" dur="250" fill="hold"/>
                                        <p:tgtEl>
                                          <p:spTgt spid="104885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250" fill="hold"/>
                                        <p:tgtEl>
                                          <p:spTgt spid="1048855">
                                            <p:txEl>
                                              <p:pRg st="0" end="0"/>
                                            </p:txEl>
                                          </p:spTgt>
                                        </p:tgtEl>
                                        <p:attrNameLst>
                                          <p:attrName>ppt_y</p:attrName>
                                        </p:attrNameLst>
                                      </p:cBhvr>
                                      <p:tavLst>
                                        <p:tav tm="0">
                                          <p:val>
                                            <p:strVal val="#ppt_y"/>
                                          </p:val>
                                        </p:tav>
                                        <p:tav tm="100000">
                                          <p:val>
                                            <p:strVal val="#ppt_y"/>
                                          </p:val>
                                        </p:tav>
                                      </p:tavLst>
                                    </p:anim>
                                    <p:anim calcmode="lin" valueType="num">
                                      <p:cBhvr>
                                        <p:cTn id="47" dur="250" fill="hold"/>
                                        <p:tgtEl>
                                          <p:spTgt spid="104885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250" fill="hold"/>
                                        <p:tgtEl>
                                          <p:spTgt spid="104885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250" tmFilter="0,0; .5, 1; 1, 1"/>
                                        <p:tgtEl>
                                          <p:spTgt spid="1048855">
                                            <p:txEl>
                                              <p:pRg st="0" end="0"/>
                                            </p:txEl>
                                          </p:spTgt>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1048856">
                                            <p:txEl>
                                              <p:pRg st="0" end="0"/>
                                            </p:txEl>
                                          </p:spTgt>
                                        </p:tgtEl>
                                        <p:attrNameLst>
                                          <p:attrName>style.visibility</p:attrName>
                                        </p:attrNameLst>
                                      </p:cBhvr>
                                      <p:to>
                                        <p:strVal val="visible"/>
                                      </p:to>
                                    </p:set>
                                    <p:anim calcmode="lin" valueType="num">
                                      <p:cBhvr>
                                        <p:cTn id="52" dur="250" fill="hold"/>
                                        <p:tgtEl>
                                          <p:spTgt spid="104885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250" fill="hold"/>
                                        <p:tgtEl>
                                          <p:spTgt spid="1048856">
                                            <p:txEl>
                                              <p:pRg st="0" end="0"/>
                                            </p:txEl>
                                          </p:spTgt>
                                        </p:tgtEl>
                                        <p:attrNameLst>
                                          <p:attrName>ppt_y</p:attrName>
                                        </p:attrNameLst>
                                      </p:cBhvr>
                                      <p:tavLst>
                                        <p:tav tm="0">
                                          <p:val>
                                            <p:strVal val="#ppt_y"/>
                                          </p:val>
                                        </p:tav>
                                        <p:tav tm="100000">
                                          <p:val>
                                            <p:strVal val="#ppt_y"/>
                                          </p:val>
                                        </p:tav>
                                      </p:tavLst>
                                    </p:anim>
                                    <p:anim calcmode="lin" valueType="num">
                                      <p:cBhvr>
                                        <p:cTn id="54" dur="250" fill="hold"/>
                                        <p:tgtEl>
                                          <p:spTgt spid="104885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250" fill="hold"/>
                                        <p:tgtEl>
                                          <p:spTgt spid="104885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250" tmFilter="0,0; .5, 1; 1, 1"/>
                                        <p:tgtEl>
                                          <p:spTgt spid="10488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3" grpId="0"/>
      <p:bldP spid="1048854" grpId="0"/>
      <p:bldP spid="1048855" grpId="0" uiExpand="1" build="p"/>
      <p:bldP spid="1048856"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 name="文本框 0"/>
          <p:cNvSpPr txBox="1"/>
          <p:nvPr/>
        </p:nvSpPr>
        <p:spPr>
          <a:xfrm>
            <a:off x="3891280" y="554355"/>
            <a:ext cx="4837430" cy="521970"/>
          </a:xfrm>
          <a:prstGeom prst="rect">
            <a:avLst/>
          </a:prstGeom>
          <a:noFill/>
        </p:spPr>
        <p:txBody>
          <a:bodyPr wrap="square" rtlCol="0">
            <a:spAutoFit/>
          </a:bodyPr>
          <a:p>
            <a:r>
              <a:rPr lang="zh-CN" altLang="en-US" sz="2800">
                <a:solidFill>
                  <a:srgbClr val="55B577"/>
                </a:solidFill>
                <a:latin typeface="微软雅黑" panose="020B0503020204020204" pitchFamily="34" charset="-122"/>
                <a:ea typeface="微软雅黑" panose="020B0503020204020204" pitchFamily="34" charset="-122"/>
              </a:rPr>
              <a:t>先介绍一下我们的绿萌社</a:t>
            </a:r>
            <a:endParaRPr lang="zh-CN" altLang="en-US" sz="2800">
              <a:solidFill>
                <a:srgbClr val="55B577"/>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016000" y="1142365"/>
            <a:ext cx="10765790" cy="5631180"/>
          </a:xfrm>
          <a:prstGeom prst="rect">
            <a:avLst/>
          </a:prstGeom>
          <a:noFill/>
        </p:spPr>
        <p:txBody>
          <a:bodyPr wrap="square" rtlCol="0" anchor="t">
            <a:spAutoFit/>
          </a:bodyPr>
          <a:p>
            <a:pPr lvl="0">
              <a:lnSpc>
                <a:spcPct val="150000"/>
              </a:lnSpc>
              <a:buClr>
                <a:srgbClr val="F79646">
                  <a:lumMod val="75000"/>
                </a:srgbClr>
              </a:buClr>
            </a:pPr>
            <a:r>
              <a:rPr lang="zh-CN" altLang="en-US" sz="2800" b="1">
                <a:latin typeface="微软雅黑" panose="020B0503020204020204" pitchFamily="34" charset="-122"/>
                <a:ea typeface="微软雅黑" panose="020B0503020204020204" pitchFamily="34" charset="-122"/>
                <a:sym typeface="+mn-ea"/>
              </a:rPr>
              <a:t>御道支教：</a:t>
            </a:r>
            <a:r>
              <a:rPr lang="zh-CN" altLang="en-US" sz="2800">
                <a:latin typeface="微软雅黑" panose="020B0503020204020204" pitchFamily="34" charset="-122"/>
                <a:ea typeface="微软雅黑" panose="020B0503020204020204" pitchFamily="34" charset="-122"/>
                <a:cs typeface="微软雅黑" panose="020B0503020204020204" pitchFamily="34" charset="-122"/>
                <a:sym typeface="+mn-ea"/>
              </a:rPr>
              <a:t>是一个支教性质的部门，所支教的对象是</a:t>
            </a:r>
            <a:r>
              <a:rPr lang="zh-CN" altLang="en-US" sz="28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杭州御道学校的孩子们，</a:t>
            </a:r>
            <a:r>
              <a:rPr lang="zh-CN" altLang="en-US" sz="2800">
                <a:latin typeface="微软雅黑" panose="020B0503020204020204" pitchFamily="34" charset="-122"/>
                <a:ea typeface="微软雅黑" panose="020B0503020204020204" pitchFamily="34" charset="-122"/>
                <a:cs typeface="微软雅黑" panose="020B0503020204020204" pitchFamily="34" charset="-122"/>
                <a:sym typeface="+mn-ea"/>
              </a:rPr>
              <a:t>我们的教学以</a:t>
            </a:r>
            <a:r>
              <a:rPr lang="en-US" altLang="zh-CN" sz="2800">
                <a:latin typeface="微软雅黑" panose="020B0503020204020204" pitchFamily="34" charset="-122"/>
                <a:ea typeface="微软雅黑" panose="020B0503020204020204" pitchFamily="34" charset="-122"/>
                <a:cs typeface="微软雅黑" panose="020B0503020204020204" pitchFamily="34" charset="-122"/>
                <a:sym typeface="+mn-ea"/>
              </a:rPr>
              <a:t>PPT</a:t>
            </a:r>
            <a:r>
              <a:rPr lang="zh-CN" altLang="en-US" sz="2800">
                <a:latin typeface="微软雅黑" panose="020B0503020204020204" pitchFamily="34" charset="-122"/>
                <a:ea typeface="微软雅黑" panose="020B0503020204020204" pitchFamily="34" charset="-122"/>
                <a:cs typeface="微软雅黑" panose="020B0503020204020204" pitchFamily="34" charset="-122"/>
                <a:sym typeface="+mn-ea"/>
              </a:rPr>
              <a:t>讲解为主。为了让御道学校的小学生们的心灵打开一扇通向世界的窗口，拓宽他们的视野，从而对他们的人生观、价值观起到正确的引导作用。</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a:lnSpc>
                <a:spcPct val="150000"/>
              </a:lnSpc>
              <a:buClr>
                <a:srgbClr val="F79646">
                  <a:lumMod val="75000"/>
                </a:srgbClr>
              </a:buClr>
            </a:pPr>
            <a:r>
              <a:rPr lang="zh-CN" altLang="en-US" sz="2800" b="1">
                <a:solidFill>
                  <a:schemeClr val="tx1"/>
                </a:solidFill>
                <a:latin typeface="微软雅黑" panose="020B0503020204020204" pitchFamily="34" charset="-122"/>
                <a:ea typeface="微软雅黑" panose="020B0503020204020204" pitchFamily="34" charset="-122"/>
                <a:sym typeface="+mn-ea"/>
              </a:rPr>
              <a:t>办</a:t>
            </a:r>
            <a:r>
              <a:rPr lang="zh-CN" altLang="en-US" sz="2800" b="1" smtClean="0">
                <a:solidFill>
                  <a:schemeClr val="tx1"/>
                </a:solidFill>
                <a:latin typeface="微软雅黑" panose="020B0503020204020204" pitchFamily="34" charset="-122"/>
                <a:ea typeface="微软雅黑" panose="020B0503020204020204" pitchFamily="34" charset="-122"/>
                <a:sym typeface="+mn-ea"/>
              </a:rPr>
              <a:t>公室</a:t>
            </a:r>
            <a:r>
              <a:rPr lang="zh-CN" altLang="en-US" sz="2400" b="1" smtClean="0">
                <a:solidFill>
                  <a:schemeClr val="tx1"/>
                </a:solidFill>
                <a:latin typeface="微软雅黑" panose="020B0503020204020204" pitchFamily="34" charset="-122"/>
                <a:ea typeface="微软雅黑" panose="020B0503020204020204" pitchFamily="34" charset="-122"/>
                <a:sym typeface="+mn-ea"/>
              </a:rPr>
              <a:t>：</a:t>
            </a:r>
            <a:r>
              <a:rPr lang="zh-CN" altLang="en-US" sz="2400" smtClean="0">
                <a:solidFill>
                  <a:schemeClr val="tx1"/>
                </a:solidFill>
                <a:latin typeface="微软雅黑" panose="020B0503020204020204" pitchFamily="34" charset="-122"/>
                <a:ea typeface="微软雅黑" panose="020B0503020204020204" pitchFamily="34" charset="-122"/>
                <a:sym typeface="+mn-ea"/>
              </a:rPr>
              <a:t>主要负责所有人的值班安排及考核；管理社团公共财产；借阅教室及办活动所需要的场地；举办春秋游活动。</a:t>
            </a:r>
            <a:endParaRPr lang="zh-CN" altLang="en-US" sz="2400" smtClean="0">
              <a:solidFill>
                <a:schemeClr val="tx1"/>
              </a:solidFill>
              <a:latin typeface="微软雅黑" panose="020B0503020204020204" pitchFamily="34" charset="-122"/>
              <a:ea typeface="微软雅黑" panose="020B0503020204020204" pitchFamily="34" charset="-122"/>
              <a:sym typeface="+mn-ea"/>
            </a:endParaRPr>
          </a:p>
          <a:p>
            <a:pPr lvl="0">
              <a:lnSpc>
                <a:spcPct val="150000"/>
              </a:lnSpc>
              <a:buClr>
                <a:srgbClr val="F79646">
                  <a:lumMod val="75000"/>
                </a:srgbClr>
              </a:buClr>
            </a:pPr>
            <a:r>
              <a:rPr lang="zh-CN" altLang="en-US" sz="2800" b="1">
                <a:latin typeface="微软雅黑" panose="020B0503020204020204" pitchFamily="34" charset="-122"/>
                <a:ea typeface="微软雅黑" panose="020B0503020204020204" pitchFamily="34" charset="-122"/>
                <a:cs typeface="微软雅黑" panose="020B0503020204020204" pitchFamily="34" charset="-122"/>
                <a:sym typeface="+mn-ea"/>
              </a:rPr>
              <a:t>宣传部</a:t>
            </a: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：主要负责活动前期后期宣传，所制作的海报当然少不了他们的功劳。每一篇推送都是由他们认真完成。</a:t>
            </a: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buClr>
                <a:srgbClr val="F79646">
                  <a:lumMod val="75000"/>
                </a:srgbClr>
              </a:buCl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
                                        </p:tgtEl>
                                        <p:attrNameLst>
                                          <p:attrName>style.visibility</p:attrName>
                                        </p:attrNameLst>
                                      </p:cBhvr>
                                      <p:to>
                                        <p:strVal val="visible"/>
                                      </p:to>
                                    </p:set>
                                    <p:anim calcmode="lin" valueType="num">
                                      <p:cBhvr>
                                        <p:cTn id="7" dur="1000" fill="hold"/>
                                        <p:tgtEl>
                                          <p:spTgt spid="1"/>
                                        </p:tgtEl>
                                        <p:attrNameLst>
                                          <p:attrName>ppt_w</p:attrName>
                                        </p:attrNameLst>
                                      </p:cBhvr>
                                      <p:tavLst>
                                        <p:tav tm="0">
                                          <p:val>
                                            <p:strVal val="#ppt_w*0.70"/>
                                          </p:val>
                                        </p:tav>
                                        <p:tav tm="100000">
                                          <p:val>
                                            <p:strVal val="#ppt_w"/>
                                          </p:val>
                                        </p:tav>
                                      </p:tavLst>
                                    </p:anim>
                                    <p:anim calcmode="lin" valueType="num">
                                      <p:cBhvr>
                                        <p:cTn id="8" dur="1000" fill="hold"/>
                                        <p:tgtEl>
                                          <p:spTgt spid="1"/>
                                        </p:tgtEl>
                                        <p:attrNameLst>
                                          <p:attrName>ppt_h</p:attrName>
                                        </p:attrNameLst>
                                      </p:cBhvr>
                                      <p:tavLst>
                                        <p:tav tm="0">
                                          <p:val>
                                            <p:strVal val="#ppt_h"/>
                                          </p:val>
                                        </p:tav>
                                        <p:tav tm="100000">
                                          <p:val>
                                            <p:strVal val="#ppt_h"/>
                                          </p:val>
                                        </p:tav>
                                      </p:tavLst>
                                    </p:anim>
                                    <p:animEffect transition="in" filter="fade">
                                      <p:cBhvr>
                                        <p:cTn id="9" dur="1000"/>
                                        <p:tgtEl>
                                          <p:spTgt spid="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 name="文本框 0"/>
          <p:cNvSpPr txBox="1"/>
          <p:nvPr/>
        </p:nvSpPr>
        <p:spPr>
          <a:xfrm>
            <a:off x="3891280" y="554355"/>
            <a:ext cx="4837430" cy="521970"/>
          </a:xfrm>
          <a:prstGeom prst="rect">
            <a:avLst/>
          </a:prstGeom>
          <a:noFill/>
        </p:spPr>
        <p:txBody>
          <a:bodyPr wrap="square" rtlCol="0">
            <a:spAutoFit/>
          </a:bodyPr>
          <a:p>
            <a:r>
              <a:rPr lang="zh-CN" altLang="en-US" sz="2800">
                <a:solidFill>
                  <a:srgbClr val="55B577"/>
                </a:solidFill>
                <a:latin typeface="微软雅黑" panose="020B0503020204020204" pitchFamily="34" charset="-122"/>
                <a:ea typeface="微软雅黑" panose="020B0503020204020204" pitchFamily="34" charset="-122"/>
              </a:rPr>
              <a:t>先介绍一下我们的绿萌社</a:t>
            </a:r>
            <a:endParaRPr lang="zh-CN" altLang="en-US" sz="2800">
              <a:solidFill>
                <a:srgbClr val="55B577"/>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016000" y="1142365"/>
            <a:ext cx="10765790" cy="5262245"/>
          </a:xfrm>
          <a:prstGeom prst="rect">
            <a:avLst/>
          </a:prstGeom>
          <a:noFill/>
        </p:spPr>
        <p:txBody>
          <a:bodyPr wrap="square" rtlCol="0" anchor="t">
            <a:spAutoFit/>
          </a:bodyPr>
          <a:p>
            <a:pPr lvl="0">
              <a:lnSpc>
                <a:spcPct val="150000"/>
              </a:lnSpc>
              <a:buClr>
                <a:srgbClr val="F79646">
                  <a:lumMod val="75000"/>
                </a:srgbClr>
              </a:buClr>
            </a:pPr>
            <a:r>
              <a:rPr lang="zh-CN" altLang="en-US" sz="2800" b="1">
                <a:solidFill>
                  <a:prstClr val="black"/>
                </a:solidFill>
                <a:latin typeface="微软雅黑" panose="020B0503020204020204" pitchFamily="34" charset="-122"/>
                <a:ea typeface="微软雅黑" panose="020B0503020204020204" pitchFamily="34" charset="-122"/>
                <a:sym typeface="+mn-ea"/>
              </a:rPr>
              <a:t>贫困生管理部</a:t>
            </a:r>
            <a:r>
              <a:rPr lang="zh-CN" altLang="en-US" sz="2800">
                <a:solidFill>
                  <a:prstClr val="black"/>
                </a:solidFill>
                <a:latin typeface="微软雅黑" panose="020B0503020204020204" pitchFamily="34" charset="-122"/>
                <a:ea typeface="微软雅黑" panose="020B0503020204020204" pitchFamily="34" charset="-122"/>
                <a:sym typeface="+mn-ea"/>
              </a:rPr>
              <a:t>：</a:t>
            </a:r>
            <a:r>
              <a:rPr lang="zh-CN" altLang="en-US" sz="2400">
                <a:solidFill>
                  <a:prstClr val="black"/>
                </a:solidFill>
                <a:latin typeface="微软雅黑" panose="020B0503020204020204" pitchFamily="34" charset="-122"/>
                <a:ea typeface="微软雅黑" panose="020B0503020204020204" pitchFamily="34" charset="-122"/>
                <a:sym typeface="+mn-ea"/>
              </a:rPr>
              <a:t>是我们社团的核心事务之一，也是社团建立的最初目的。我们的任务是协助学院开展一系列与贫困生相关的事务，比如每个贫困大学生的义工勤工奖助学金的相关工作，贫困生素质拓展、以及十佳勤工助学之星评比活动等。</a:t>
            </a:r>
            <a:endParaRPr lang="zh-CN" altLang="en-US" sz="2400">
              <a:solidFill>
                <a:prstClr val="black"/>
              </a:solidFill>
              <a:latin typeface="微软雅黑" panose="020B0503020204020204" pitchFamily="34" charset="-122"/>
              <a:ea typeface="微软雅黑" panose="020B0503020204020204" pitchFamily="34" charset="-122"/>
              <a:sym typeface="+mn-ea"/>
            </a:endParaRPr>
          </a:p>
          <a:p>
            <a:pPr lvl="0">
              <a:lnSpc>
                <a:spcPct val="150000"/>
              </a:lnSpc>
              <a:buClr>
                <a:srgbClr val="F79646">
                  <a:lumMod val="75000"/>
                </a:srgbClr>
              </a:buClr>
            </a:pPr>
            <a:r>
              <a:rPr lang="zh-CN" altLang="en-US" sz="2800" b="1">
                <a:solidFill>
                  <a:schemeClr val="tx1"/>
                </a:solidFill>
                <a:latin typeface="微软雅黑" panose="020B0503020204020204" pitchFamily="34" charset="-122"/>
                <a:ea typeface="微软雅黑" panose="020B0503020204020204" pitchFamily="34" charset="-122"/>
                <a:sym typeface="+mn-ea"/>
              </a:rPr>
              <a:t>公益活动部：</a:t>
            </a:r>
            <a:r>
              <a:rPr lang="zh-CN" altLang="en-US" sz="2400">
                <a:solidFill>
                  <a:schemeClr val="tx1"/>
                </a:solidFill>
                <a:latin typeface="微软雅黑" panose="020B0503020204020204" pitchFamily="34" charset="-122"/>
                <a:ea typeface="微软雅黑" panose="020B0503020204020204" pitchFamily="34" charset="-122"/>
                <a:sym typeface="+mn-ea"/>
              </a:rPr>
              <a:t>是一个主办社团内大活动的部门，它给贫困生们送去快乐，送</a:t>
            </a:r>
            <a:r>
              <a:rPr lang="zh-CN" altLang="en-US" sz="2400">
                <a:solidFill>
                  <a:schemeClr val="tx1"/>
                </a:solidFill>
                <a:latin typeface="微软雅黑" panose="020B0503020204020204" pitchFamily="34" charset="-122"/>
                <a:ea typeface="微软雅黑" panose="020B0503020204020204" pitchFamily="34" charset="-122"/>
                <a:sym typeface="+mn-ea"/>
              </a:rPr>
              <a:t>去爱心，是社团的不可或缺的一部分！我们秉承玩的嗨，办得好的原则，每学年都有爱心书屋、衣物捐赠、趣味篮球等活动，每个活动的准备时间长，细节多，要求主办者合理分配工作。</a:t>
            </a:r>
            <a:endParaRPr lang="zh-CN" altLang="en-US" sz="2400">
              <a:solidFill>
                <a:schemeClr val="tx1"/>
              </a:solidFill>
              <a:latin typeface="微软雅黑" panose="020B0503020204020204" pitchFamily="34" charset="-122"/>
              <a:ea typeface="微软雅黑" panose="020B0503020204020204" pitchFamily="34" charset="-122"/>
            </a:endParaRPr>
          </a:p>
          <a:p>
            <a:pPr lvl="0">
              <a:lnSpc>
                <a:spcPct val="150000"/>
              </a:lnSpc>
              <a:buClr>
                <a:srgbClr val="F79646">
                  <a:lumMod val="75000"/>
                </a:srgbClr>
              </a:buClr>
            </a:pPr>
            <a:endParaRPr lang="zh-CN" altLang="en-US" sz="240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
                                        </p:tgtEl>
                                        <p:attrNameLst>
                                          <p:attrName>style.visibility</p:attrName>
                                        </p:attrNameLst>
                                      </p:cBhvr>
                                      <p:to>
                                        <p:strVal val="visible"/>
                                      </p:to>
                                    </p:set>
                                    <p:anim calcmode="lin" valueType="num">
                                      <p:cBhvr>
                                        <p:cTn id="7" dur="1000" fill="hold"/>
                                        <p:tgtEl>
                                          <p:spTgt spid="1"/>
                                        </p:tgtEl>
                                        <p:attrNameLst>
                                          <p:attrName>ppt_w</p:attrName>
                                        </p:attrNameLst>
                                      </p:cBhvr>
                                      <p:tavLst>
                                        <p:tav tm="0">
                                          <p:val>
                                            <p:strVal val="#ppt_w*0.70"/>
                                          </p:val>
                                        </p:tav>
                                        <p:tav tm="100000">
                                          <p:val>
                                            <p:strVal val="#ppt_w"/>
                                          </p:val>
                                        </p:tav>
                                      </p:tavLst>
                                    </p:anim>
                                    <p:anim calcmode="lin" valueType="num">
                                      <p:cBhvr>
                                        <p:cTn id="8" dur="1000" fill="hold"/>
                                        <p:tgtEl>
                                          <p:spTgt spid="1"/>
                                        </p:tgtEl>
                                        <p:attrNameLst>
                                          <p:attrName>ppt_h</p:attrName>
                                        </p:attrNameLst>
                                      </p:cBhvr>
                                      <p:tavLst>
                                        <p:tav tm="0">
                                          <p:val>
                                            <p:strVal val="#ppt_h"/>
                                          </p:val>
                                        </p:tav>
                                        <p:tav tm="100000">
                                          <p:val>
                                            <p:strVal val="#ppt_h"/>
                                          </p:val>
                                        </p:tav>
                                      </p:tavLst>
                                    </p:anim>
                                    <p:animEffect transition="in" filter="fade">
                                      <p:cBhvr>
                                        <p:cTn id="9" dur="1000"/>
                                        <p:tgtEl>
                                          <p:spTgt spid="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 name="文本框 0"/>
          <p:cNvSpPr txBox="1"/>
          <p:nvPr/>
        </p:nvSpPr>
        <p:spPr>
          <a:xfrm>
            <a:off x="5166360" y="620395"/>
            <a:ext cx="2935605" cy="521970"/>
          </a:xfrm>
          <a:prstGeom prst="rect">
            <a:avLst/>
          </a:prstGeom>
          <a:noFill/>
        </p:spPr>
        <p:txBody>
          <a:bodyPr wrap="square" rtlCol="0">
            <a:spAutoFit/>
          </a:bodyPr>
          <a:p>
            <a:r>
              <a:rPr lang="zh-CN" altLang="en-US" sz="2800">
                <a:solidFill>
                  <a:srgbClr val="55B577"/>
                </a:solidFill>
                <a:latin typeface="微软雅黑" panose="020B0503020204020204" pitchFamily="34" charset="-122"/>
                <a:ea typeface="微软雅黑" panose="020B0503020204020204" pitchFamily="34" charset="-122"/>
              </a:rPr>
              <a:t>我们的主要活动</a:t>
            </a:r>
            <a:endParaRPr lang="zh-CN" altLang="en-US" sz="2800">
              <a:solidFill>
                <a:srgbClr val="55B577"/>
              </a:solidFill>
              <a:latin typeface="微软雅黑" panose="020B0503020204020204" pitchFamily="34" charset="-122"/>
              <a:ea typeface="微软雅黑" panose="020B0503020204020204" pitchFamily="34" charset="-122"/>
            </a:endParaRPr>
          </a:p>
        </p:txBody>
      </p:sp>
      <p:pic>
        <p:nvPicPr>
          <p:cNvPr id="3" name="Picture 1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049655" y="1287145"/>
            <a:ext cx="2219325" cy="2958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843020" y="1321435"/>
            <a:ext cx="3589020" cy="2958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882890" y="1321435"/>
            <a:ext cx="4332605"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1254760" y="4556760"/>
            <a:ext cx="1808480" cy="534035"/>
          </a:xfrm>
          <a:prstGeom prst="rect">
            <a:avLst/>
          </a:prstGeom>
          <a:noFill/>
        </p:spPr>
        <p:txBody>
          <a:bodyPr wrap="none" rtlCol="0" anchor="t">
            <a:spAutoFit/>
          </a:bodyPr>
          <a:p>
            <a:pPr defTabSz="931545">
              <a:lnSpc>
                <a:spcPct val="90000"/>
              </a:lnSpc>
            </a:pPr>
            <a:r>
              <a:rPr lang="zh-CN" altLang="en-US" sz="3200">
                <a:solidFill>
                  <a:schemeClr val="tx1"/>
                </a:solidFill>
                <a:latin typeface="微软雅黑" panose="020B0503020204020204" pitchFamily="34" charset="-122"/>
                <a:ea typeface="微软雅黑" panose="020B0503020204020204" pitchFamily="34" charset="-122"/>
                <a:sym typeface="+mn-ea"/>
              </a:rPr>
              <a:t>破土晚会</a:t>
            </a:r>
            <a:endParaRPr lang="zh-CN" altLang="en-US" sz="3200">
              <a:solidFill>
                <a:schemeClr val="tx1"/>
              </a:solidFill>
              <a:latin typeface="微软雅黑" panose="020B0503020204020204" pitchFamily="34" charset="-122"/>
              <a:ea typeface="微软雅黑" panose="020B0503020204020204" pitchFamily="34" charset="-122"/>
              <a:sym typeface="+mn-ea"/>
            </a:endParaRPr>
          </a:p>
        </p:txBody>
      </p:sp>
      <p:sp>
        <p:nvSpPr>
          <p:cNvPr id="14" name="Rectangle 21"/>
          <p:cNvSpPr/>
          <p:nvPr/>
        </p:nvSpPr>
        <p:spPr bwMode="auto">
          <a:xfrm>
            <a:off x="4608195" y="4556760"/>
            <a:ext cx="2823845" cy="66357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9781" tIns="46630" rIns="46630" bIns="46630" anchor="ctr"/>
          <a:p>
            <a:pPr defTabSz="931545">
              <a:lnSpc>
                <a:spcPct val="90000"/>
              </a:lnSpc>
              <a:defRPr/>
            </a:pPr>
            <a:r>
              <a:rPr lang="zh-CN" altLang="en-US" sz="3200" smtClean="0">
                <a:solidFill>
                  <a:schemeClr val="tx1"/>
                </a:solidFill>
                <a:latin typeface="微软雅黑" panose="020B0503020204020204" pitchFamily="34" charset="-122"/>
                <a:ea typeface="微软雅黑" panose="020B0503020204020204" pitchFamily="34" charset="-122"/>
              </a:rPr>
              <a:t>御道</a:t>
            </a:r>
            <a:r>
              <a:rPr lang="zh-CN" altLang="en-US" sz="3200">
                <a:solidFill>
                  <a:schemeClr val="tx1"/>
                </a:solidFill>
                <a:latin typeface="微软雅黑" panose="020B0503020204020204" pitchFamily="34" charset="-122"/>
                <a:ea typeface="微软雅黑" panose="020B0503020204020204" pitchFamily="34" charset="-122"/>
              </a:rPr>
              <a:t>支</a:t>
            </a:r>
            <a:r>
              <a:rPr lang="zh-CN" altLang="en-US" sz="3200" smtClean="0">
                <a:solidFill>
                  <a:schemeClr val="tx1"/>
                </a:solidFill>
                <a:latin typeface="微软雅黑" panose="020B0503020204020204" pitchFamily="34" charset="-122"/>
                <a:ea typeface="微软雅黑" panose="020B0503020204020204" pitchFamily="34" charset="-122"/>
              </a:rPr>
              <a:t>教</a:t>
            </a:r>
            <a:endParaRPr lang="zh-CN" altLang="en-US" sz="3200" dirty="0" smtClean="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Rectangle 23"/>
          <p:cNvSpPr/>
          <p:nvPr/>
        </p:nvSpPr>
        <p:spPr bwMode="auto">
          <a:xfrm>
            <a:off x="8714105" y="4556760"/>
            <a:ext cx="2670175" cy="663575"/>
          </a:xfrm>
          <a:prstGeom prst="rect">
            <a:avLst/>
          </a:prstGeom>
          <a:solidFill>
            <a:schemeClr val="bg1"/>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9781" tIns="46630" rIns="46630" bIns="46630" anchor="ctr"/>
          <a:p>
            <a:pPr defTabSz="931545">
              <a:lnSpc>
                <a:spcPct val="90000"/>
              </a:lnSpc>
              <a:defRPr/>
            </a:pPr>
            <a:r>
              <a:rPr lang="zh-CN" altLang="en-US" sz="3200">
                <a:solidFill>
                  <a:schemeClr val="tx1"/>
                </a:solidFill>
                <a:latin typeface="微软雅黑" panose="020B0503020204020204" pitchFamily="34" charset="-122"/>
                <a:ea typeface="微软雅黑" panose="020B0503020204020204" pitchFamily="34" charset="-122"/>
              </a:rPr>
              <a:t>趣味篮</a:t>
            </a:r>
            <a:r>
              <a:rPr lang="zh-CN" altLang="en-US" sz="3200" smtClean="0">
                <a:solidFill>
                  <a:schemeClr val="tx1"/>
                </a:solidFill>
                <a:latin typeface="微软雅黑" panose="020B0503020204020204" pitchFamily="34" charset="-122"/>
                <a:ea typeface="微软雅黑" panose="020B0503020204020204" pitchFamily="34" charset="-122"/>
              </a:rPr>
              <a:t>球赛</a:t>
            </a:r>
            <a:endParaRPr lang="zh-CN" altLang="en-US" sz="3200" dirty="0" smtClean="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
                                        </p:tgtEl>
                                        <p:attrNameLst>
                                          <p:attrName>style.visibility</p:attrName>
                                        </p:attrNameLst>
                                      </p:cBhvr>
                                      <p:to>
                                        <p:strVal val="visible"/>
                                      </p:to>
                                    </p:set>
                                    <p:anim calcmode="lin" valueType="num">
                                      <p:cBhvr>
                                        <p:cTn id="7" dur="1000" fill="hold"/>
                                        <p:tgtEl>
                                          <p:spTgt spid="1"/>
                                        </p:tgtEl>
                                        <p:attrNameLst>
                                          <p:attrName>ppt_w</p:attrName>
                                        </p:attrNameLst>
                                      </p:cBhvr>
                                      <p:tavLst>
                                        <p:tav tm="0">
                                          <p:val>
                                            <p:strVal val="#ppt_w*0.70"/>
                                          </p:val>
                                        </p:tav>
                                        <p:tav tm="100000">
                                          <p:val>
                                            <p:strVal val="#ppt_w"/>
                                          </p:val>
                                        </p:tav>
                                      </p:tavLst>
                                    </p:anim>
                                    <p:anim calcmode="lin" valueType="num">
                                      <p:cBhvr>
                                        <p:cTn id="8" dur="1000" fill="hold"/>
                                        <p:tgtEl>
                                          <p:spTgt spid="1"/>
                                        </p:tgtEl>
                                        <p:attrNameLst>
                                          <p:attrName>ppt_h</p:attrName>
                                        </p:attrNameLst>
                                      </p:cBhvr>
                                      <p:tavLst>
                                        <p:tav tm="0">
                                          <p:val>
                                            <p:strVal val="#ppt_h"/>
                                          </p:val>
                                        </p:tav>
                                        <p:tav tm="100000">
                                          <p:val>
                                            <p:strVal val="#ppt_h"/>
                                          </p:val>
                                        </p:tav>
                                      </p:tavLst>
                                    </p:anim>
                                    <p:animEffect transition="in" filter="fade">
                                      <p:cBhvr>
                                        <p:cTn id="9" dur="1000"/>
                                        <p:tgtEl>
                                          <p:spTgt spid="1"/>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strVal val="#ppt_w*0.70"/>
                                          </p:val>
                                        </p:tav>
                                        <p:tav tm="100000">
                                          <p:val>
                                            <p:strVal val="#ppt_w"/>
                                          </p:val>
                                        </p:tav>
                                      </p:tavLst>
                                    </p:anim>
                                    <p:anim calcmode="lin" valueType="num">
                                      <p:cBhvr>
                                        <p:cTn id="27" dur="1000" fill="hold"/>
                                        <p:tgtEl>
                                          <p:spTgt spid="5"/>
                                        </p:tgtEl>
                                        <p:attrNameLst>
                                          <p:attrName>ppt_h</p:attrName>
                                        </p:attrNameLst>
                                      </p:cBhvr>
                                      <p:tavLst>
                                        <p:tav tm="0">
                                          <p:val>
                                            <p:strVal val="#ppt_h"/>
                                          </p:val>
                                        </p:tav>
                                        <p:tav tm="100000">
                                          <p:val>
                                            <p:strVal val="#ppt_h"/>
                                          </p:val>
                                        </p:tav>
                                      </p:tavLst>
                                    </p:anim>
                                    <p:animEffect transition="in" filter="fade">
                                      <p:cBhvr>
                                        <p:cTn id="28" dur="1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strVal val="#ppt_w*0.70"/>
                                          </p:val>
                                        </p:tav>
                                        <p:tav tm="100000">
                                          <p:val>
                                            <p:strVal val="#ppt_w"/>
                                          </p:val>
                                        </p:tav>
                                      </p:tavLst>
                                    </p:anim>
                                    <p:anim calcmode="lin" valueType="num">
                                      <p:cBhvr>
                                        <p:cTn id="34" dur="1000" fill="hold"/>
                                        <p:tgtEl>
                                          <p:spTgt spid="14"/>
                                        </p:tgtEl>
                                        <p:attrNameLst>
                                          <p:attrName>ppt_h</p:attrName>
                                        </p:attrNameLst>
                                      </p:cBhvr>
                                      <p:tavLst>
                                        <p:tav tm="0">
                                          <p:val>
                                            <p:strVal val="#ppt_h"/>
                                          </p:val>
                                        </p:tav>
                                        <p:tav tm="100000">
                                          <p:val>
                                            <p:strVal val="#ppt_h"/>
                                          </p:val>
                                        </p:tav>
                                      </p:tavLst>
                                    </p:anim>
                                    <p:animEffect transition="in" filter="fade">
                                      <p:cBhvr>
                                        <p:cTn id="35" dur="1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1000" fill="hold"/>
                                        <p:tgtEl>
                                          <p:spTgt spid="19"/>
                                        </p:tgtEl>
                                        <p:attrNameLst>
                                          <p:attrName>ppt_w</p:attrName>
                                        </p:attrNameLst>
                                      </p:cBhvr>
                                      <p:tavLst>
                                        <p:tav tm="0">
                                          <p:val>
                                            <p:strVal val="#ppt_w*0.70"/>
                                          </p:val>
                                        </p:tav>
                                        <p:tav tm="100000">
                                          <p:val>
                                            <p:strVal val="#ppt_w"/>
                                          </p:val>
                                        </p:tav>
                                      </p:tavLst>
                                    </p:anim>
                                    <p:anim calcmode="lin" valueType="num">
                                      <p:cBhvr>
                                        <p:cTn id="41" dur="1000" fill="hold"/>
                                        <p:tgtEl>
                                          <p:spTgt spid="19"/>
                                        </p:tgtEl>
                                        <p:attrNameLst>
                                          <p:attrName>ppt_h</p:attrName>
                                        </p:attrNameLst>
                                      </p:cBhvr>
                                      <p:tavLst>
                                        <p:tav tm="0">
                                          <p:val>
                                            <p:strVal val="#ppt_h"/>
                                          </p:val>
                                        </p:tav>
                                        <p:tav tm="100000">
                                          <p:val>
                                            <p:strVal val="#ppt_h"/>
                                          </p:val>
                                        </p:tav>
                                      </p:tavLst>
                                    </p:anim>
                                    <p:animEffect transition="in" filter="fade">
                                      <p:cBhvr>
                                        <p:cTn id="4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 grpId="0"/>
      <p:bldP spid="5" grpId="0"/>
      <p:bldP spid="14"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pic>
        <p:nvPicPr>
          <p:cNvPr id="3" name="图片 2" descr="QQ图片20181102001440"/>
          <p:cNvPicPr>
            <a:picLocks noChangeAspect="1"/>
          </p:cNvPicPr>
          <p:nvPr/>
        </p:nvPicPr>
        <p:blipFill>
          <a:blip r:embed="rId1"/>
          <a:stretch>
            <a:fillRect/>
          </a:stretch>
        </p:blipFill>
        <p:spPr>
          <a:xfrm>
            <a:off x="-635" y="-13335"/>
            <a:ext cx="5049520" cy="6884670"/>
          </a:xfrm>
          <a:prstGeom prst="rect">
            <a:avLst/>
          </a:prstGeom>
        </p:spPr>
      </p:pic>
      <p:sp>
        <p:nvSpPr>
          <p:cNvPr id="4" name="文本框 3"/>
          <p:cNvSpPr txBox="1"/>
          <p:nvPr/>
        </p:nvSpPr>
        <p:spPr>
          <a:xfrm>
            <a:off x="5758180" y="716915"/>
            <a:ext cx="5738495" cy="5077460"/>
          </a:xfrm>
          <a:prstGeom prst="rect">
            <a:avLst/>
          </a:prstGeom>
          <a:noFill/>
        </p:spPr>
        <p:txBody>
          <a:bodyPr wrap="square" rtlCol="0">
            <a:spAutoFit/>
          </a:bodyPr>
          <a:p>
            <a:r>
              <a:rPr lang="zh-CN" altLang="en-US" sz="3600">
                <a:latin typeface="微软雅黑" panose="020B0503020204020204" pitchFamily="34" charset="-122"/>
                <a:ea typeface="微软雅黑" panose="020B0503020204020204" pitchFamily="34" charset="-122"/>
                <a:cs typeface="微软雅黑" panose="020B0503020204020204" pitchFamily="34" charset="-122"/>
              </a:rPr>
              <a:t>还有在</a:t>
            </a:r>
            <a:r>
              <a:rPr lang="en-US" altLang="zh-CN" sz="3600">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月份推出的支教月活动</a:t>
            </a:r>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3600">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3600">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日招人，</a:t>
            </a:r>
            <a:r>
              <a:rPr lang="en-US" altLang="zh-CN" sz="3600">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3600">
                <a:latin typeface="微软雅黑" panose="020B0503020204020204" pitchFamily="34" charset="-122"/>
                <a:ea typeface="微软雅黑" panose="020B0503020204020204" pitchFamily="34" charset="-122"/>
                <a:cs typeface="微软雅黑" panose="020B0503020204020204" pitchFamily="34" charset="-122"/>
              </a:rPr>
              <a:t>21</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日和</a:t>
            </a:r>
            <a:r>
              <a:rPr lang="en-US" altLang="zh-CN" sz="3600">
                <a:latin typeface="微软雅黑" panose="020B0503020204020204" pitchFamily="34" charset="-122"/>
                <a:ea typeface="微软雅黑" panose="020B0503020204020204" pitchFamily="34" charset="-122"/>
                <a:cs typeface="微软雅黑" panose="020B0503020204020204" pitchFamily="34" charset="-122"/>
              </a:rPr>
              <a:t>28</a:t>
            </a:r>
            <a:r>
              <a:rPr lang="zh-CN" altLang="en-US" sz="3600">
                <a:latin typeface="微软雅黑" panose="020B0503020204020204" pitchFamily="34" charset="-122"/>
                <a:ea typeface="微软雅黑" panose="020B0503020204020204" pitchFamily="34" charset="-122"/>
                <a:cs typeface="微软雅黑" panose="020B0503020204020204" pitchFamily="34" charset="-122"/>
              </a:rPr>
              <a:t>日支教</a:t>
            </a:r>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3600">
                <a:latin typeface="微软雅黑" panose="020B0503020204020204" pitchFamily="34" charset="-122"/>
                <a:ea typeface="微软雅黑" panose="020B0503020204020204" pitchFamily="34" charset="-122"/>
                <a:cs typeface="微软雅黑" panose="020B0503020204020204" pitchFamily="34" charset="-122"/>
              </a:rPr>
              <a:t>既能支教，又能加义工工时</a:t>
            </a:r>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3600">
                <a:latin typeface="微软雅黑" panose="020B0503020204020204" pitchFamily="34" charset="-122"/>
                <a:ea typeface="微软雅黑" panose="020B0503020204020204" pitchFamily="34" charset="-122"/>
                <a:cs typeface="微软雅黑" panose="020B0503020204020204" pitchFamily="34" charset="-122"/>
              </a:rPr>
              <a:t>喜欢支教的同学，不容错过！！！</a:t>
            </a:r>
            <a:endParaRPr lang="zh-CN" altLang="en-US" sz="3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762" name="文本框 15"/>
          <p:cNvSpPr txBox="1"/>
          <p:nvPr/>
        </p:nvSpPr>
        <p:spPr>
          <a:xfrm>
            <a:off x="1941830" y="299720"/>
            <a:ext cx="8308975" cy="1198880"/>
          </a:xfrm>
          <a:prstGeom prst="rect">
            <a:avLst/>
          </a:prstGeom>
          <a:noFill/>
        </p:spPr>
        <p:txBody>
          <a:bodyPr wrap="square" rtlCol="0">
            <a:spAutoFit/>
          </a:bodyPr>
          <a:p>
            <a:pPr algn="ctr"/>
            <a:r>
              <a:rPr lang="zh-CN" altLang="en-US" sz="7200" dirty="0">
                <a:solidFill>
                  <a:srgbClr val="55B577"/>
                </a:solidFill>
                <a:latin typeface="微软雅黑" panose="020B0503020204020204" pitchFamily="34" charset="-122"/>
                <a:ea typeface="微软雅黑" panose="020B0503020204020204" pitchFamily="34" charset="-122"/>
              </a:rPr>
              <a:t>贫困生素质拓展</a:t>
            </a:r>
            <a:endParaRPr lang="zh-CN" altLang="en-US" sz="7200" dirty="0">
              <a:solidFill>
                <a:srgbClr val="55B577"/>
              </a:solidFill>
              <a:latin typeface="微软雅黑" panose="020B0503020204020204" pitchFamily="34" charset="-122"/>
              <a:ea typeface="微软雅黑" panose="020B0503020204020204" pitchFamily="34" charset="-122"/>
            </a:endParaRPr>
          </a:p>
        </p:txBody>
      </p:sp>
      <p:sp>
        <p:nvSpPr>
          <p:cNvPr id="1048764" name="TextBox 17"/>
          <p:cNvSpPr txBox="1"/>
          <p:nvPr/>
        </p:nvSpPr>
        <p:spPr>
          <a:xfrm>
            <a:off x="2193290" y="4222115"/>
            <a:ext cx="3503295" cy="768350"/>
          </a:xfrm>
          <a:prstGeom prst="rect">
            <a:avLst/>
          </a:prstGeom>
          <a:noFill/>
        </p:spPr>
        <p:txBody>
          <a:bodyPr wrap="square" rtlCol="0">
            <a:spAutoFit/>
          </a:bodyPr>
          <a:p>
            <a:pPr algn="just"/>
            <a:r>
              <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rPr>
              <a:t>干什么的？</a:t>
            </a:r>
            <a:endPar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48765" name="TextBox 18"/>
          <p:cNvSpPr txBox="1"/>
          <p:nvPr/>
        </p:nvSpPr>
        <p:spPr>
          <a:xfrm>
            <a:off x="6054090" y="4145280"/>
            <a:ext cx="5243195" cy="1198880"/>
          </a:xfrm>
          <a:prstGeom prst="rect">
            <a:avLst/>
          </a:prstGeom>
          <a:noFill/>
        </p:spPr>
        <p:txBody>
          <a:bodyPr wrap="square" rtlCol="0">
            <a:spAutoFit/>
          </a:bodyPr>
          <a:p>
            <a:pPr algn="just"/>
            <a:r>
              <a:rPr lang="zh-CN" sz="3600" dirty="0">
                <a:solidFill>
                  <a:schemeClr val="tx1">
                    <a:lumMod val="65000"/>
                    <a:lumOff val="35000"/>
                  </a:schemeClr>
                </a:solidFill>
                <a:latin typeface="微软雅黑" panose="020B0503020204020204" pitchFamily="34" charset="-122"/>
                <a:ea typeface="微软雅黑" panose="020B0503020204020204" pitchFamily="34" charset="-122"/>
              </a:rPr>
              <a:t>简单粗暴点：</a:t>
            </a:r>
            <a:endParaRPr lang="zh-CN" sz="36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r>
              <a:rPr lang="zh-CN" sz="3600" dirty="0">
                <a:solidFill>
                  <a:schemeClr val="tx1">
                    <a:lumMod val="65000"/>
                    <a:lumOff val="35000"/>
                  </a:schemeClr>
                </a:solidFill>
                <a:latin typeface="微软雅黑" panose="020B0503020204020204" pitchFamily="34" charset="-122"/>
                <a:ea typeface="微软雅黑" panose="020B0503020204020204" pitchFamily="34" charset="-122"/>
              </a:rPr>
              <a:t>做游戏，赢比赛，拿奖品</a:t>
            </a:r>
            <a:endParaRPr lang="zh-CN"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48766" name="Freeform 4"/>
          <p:cNvSpPr/>
          <p:nvPr/>
        </p:nvSpPr>
        <p:spPr bwMode="auto">
          <a:xfrm>
            <a:off x="2589120" y="158676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3">
                <a:lumMod val="60000"/>
                <a:lumOff val="40000"/>
              </a:schemeClr>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67" name="Freeform 5"/>
          <p:cNvSpPr/>
          <p:nvPr/>
        </p:nvSpPr>
        <p:spPr bwMode="auto">
          <a:xfrm flipH="1" flipV="1">
            <a:off x="5082805" y="158676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4">
                <a:lumMod val="60000"/>
                <a:lumOff val="40000"/>
              </a:schemeClr>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grpSp>
        <p:nvGrpSpPr>
          <p:cNvPr id="125" name="组合 9"/>
          <p:cNvGrpSpPr/>
          <p:nvPr/>
        </p:nvGrpSpPr>
        <p:grpSpPr>
          <a:xfrm rot="0">
            <a:off x="3073400" y="2153285"/>
            <a:ext cx="1275080" cy="1165225"/>
            <a:chOff x="1616921" y="1756908"/>
            <a:chExt cx="1274780" cy="1165261"/>
          </a:xfrm>
        </p:grpSpPr>
        <p:sp>
          <p:nvSpPr>
            <p:cNvPr id="1048768" name="Rectangle 6"/>
            <p:cNvSpPr>
              <a:spLocks noChangeArrowheads="1"/>
            </p:cNvSpPr>
            <p:nvPr/>
          </p:nvSpPr>
          <p:spPr bwMode="auto">
            <a:xfrm rot="18900000">
              <a:off x="1723577" y="1817977"/>
              <a:ext cx="1104193" cy="1104192"/>
            </a:xfrm>
            <a:prstGeom prst="rect">
              <a:avLst/>
            </a:prstGeom>
            <a:solidFill>
              <a:schemeClr val="accent3">
                <a:lumMod val="60000"/>
                <a:lumOff val="40000"/>
              </a:schemeClr>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69"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70" name="TextBox 11"/>
            <p:cNvSpPr txBox="1">
              <a:spLocks noChangeArrowheads="1"/>
            </p:cNvSpPr>
            <p:nvPr/>
          </p:nvSpPr>
          <p:spPr bwMode="auto">
            <a:xfrm flipH="1">
              <a:off x="1616921" y="2194077"/>
              <a:ext cx="1274780" cy="337185"/>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600" dirty="0">
                <a:solidFill>
                  <a:schemeClr val="bg1"/>
                </a:solidFill>
                <a:latin typeface="思源宋体 CN" panose="02020400000000000000" pitchFamily="18" charset="-122"/>
                <a:ea typeface="思源宋体 CN" panose="02020400000000000000" pitchFamily="18" charset="-122"/>
              </a:endParaRPr>
            </a:p>
          </p:txBody>
        </p:sp>
      </p:grpSp>
      <p:grpSp>
        <p:nvGrpSpPr>
          <p:cNvPr id="127" name="组合 17"/>
          <p:cNvGrpSpPr/>
          <p:nvPr/>
        </p:nvGrpSpPr>
        <p:grpSpPr>
          <a:xfrm rot="0">
            <a:off x="5401310" y="2063115"/>
            <a:ext cx="1275080" cy="1165225"/>
            <a:chOff x="3970455" y="1756908"/>
            <a:chExt cx="1274780" cy="1165261"/>
          </a:xfrm>
        </p:grpSpPr>
        <p:sp>
          <p:nvSpPr>
            <p:cNvPr id="1048772" name="Rectangle 7"/>
            <p:cNvSpPr>
              <a:spLocks noChangeArrowheads="1"/>
            </p:cNvSpPr>
            <p:nvPr/>
          </p:nvSpPr>
          <p:spPr bwMode="auto">
            <a:xfrm rot="18900000">
              <a:off x="4055751" y="1817977"/>
              <a:ext cx="1104192" cy="1104192"/>
            </a:xfrm>
            <a:prstGeom prst="rect">
              <a:avLst/>
            </a:prstGeom>
            <a:solidFill>
              <a:schemeClr val="accent5">
                <a:lumMod val="60000"/>
                <a:lumOff val="40000"/>
              </a:schemeClr>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73"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74" name="TextBox 11"/>
            <p:cNvSpPr txBox="1">
              <a:spLocks noChangeArrowheads="1"/>
            </p:cNvSpPr>
            <p:nvPr/>
          </p:nvSpPr>
          <p:spPr bwMode="auto">
            <a:xfrm flipH="1">
              <a:off x="3970455" y="2191601"/>
              <a:ext cx="1274780" cy="337185"/>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600" dirty="0">
                <a:solidFill>
                  <a:schemeClr val="bg1"/>
                </a:solidFill>
                <a:latin typeface="思源宋体 CN" panose="02020400000000000000" pitchFamily="18" charset="-122"/>
                <a:ea typeface="思源宋体 CN" panose="02020400000000000000" pitchFamily="18" charset="-122"/>
              </a:endParaRPr>
            </a:p>
          </p:txBody>
        </p:sp>
      </p:grpSp>
      <p:grpSp>
        <p:nvGrpSpPr>
          <p:cNvPr id="128" name="组合 22"/>
          <p:cNvGrpSpPr/>
          <p:nvPr/>
        </p:nvGrpSpPr>
        <p:grpSpPr>
          <a:xfrm>
            <a:off x="7717653" y="2155688"/>
            <a:ext cx="1274780" cy="1165261"/>
            <a:chOff x="6289538" y="1756908"/>
            <a:chExt cx="1274780" cy="1165261"/>
          </a:xfrm>
        </p:grpSpPr>
        <p:sp>
          <p:nvSpPr>
            <p:cNvPr id="1048776" name="Rectangle 8"/>
            <p:cNvSpPr>
              <a:spLocks noChangeArrowheads="1"/>
            </p:cNvSpPr>
            <p:nvPr/>
          </p:nvSpPr>
          <p:spPr bwMode="auto">
            <a:xfrm rot="18900000">
              <a:off x="6366467" y="1817977"/>
              <a:ext cx="1104192" cy="1104192"/>
            </a:xfrm>
            <a:prstGeom prst="rect">
              <a:avLst/>
            </a:prstGeom>
            <a:solidFill>
              <a:schemeClr val="accent4">
                <a:lumMod val="60000"/>
                <a:lumOff val="40000"/>
              </a:schemeClr>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77"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300" b="1" i="0" u="none" strike="noStrike" kern="1200" cap="none" spc="0" normalizeH="0" baseline="0" noProof="0" dirty="0">
                <a:ln>
                  <a:noFill/>
                </a:ln>
                <a:solidFill>
                  <a:srgbClr val="000000"/>
                </a:solidFill>
                <a:effectLst/>
                <a:uLnTx/>
                <a:uFillTx/>
                <a:latin typeface="Arial" panose="020B0604020202020204" pitchFamily="34" charset="0"/>
                <a:ea typeface="思源宋体 CN" panose="02020400000000000000" pitchFamily="18" charset="-122"/>
                <a:cs typeface="+mn-cs"/>
              </a:endParaRPr>
            </a:p>
          </p:txBody>
        </p:sp>
        <p:sp>
          <p:nvSpPr>
            <p:cNvPr id="1048779" name="TextBox 11"/>
            <p:cNvSpPr txBox="1">
              <a:spLocks noChangeArrowheads="1"/>
            </p:cNvSpPr>
            <p:nvPr/>
          </p:nvSpPr>
          <p:spPr bwMode="auto">
            <a:xfrm flipH="1">
              <a:off x="6289538" y="2191601"/>
              <a:ext cx="1274780" cy="337185"/>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1600" dirty="0">
                <a:solidFill>
                  <a:schemeClr val="bg1"/>
                </a:solidFill>
                <a:latin typeface="思源宋体 CN" panose="02020400000000000000" pitchFamily="18" charset="-122"/>
                <a:ea typeface="思源宋体 CN" panose="02020400000000000000" pitchFamily="18" charset="-122"/>
              </a:endParaRPr>
            </a:p>
          </p:txBody>
        </p:sp>
      </p:grpSp>
      <p:pic>
        <p:nvPicPr>
          <p:cNvPr id="2097246" name="PA_图片 27"/>
          <p:cNvPicPr>
            <a:picLocks noChangeAspect="1"/>
          </p:cNvPicPr>
          <p:nvPr>
            <p:custDataLst>
              <p:tags r:id="rId1"/>
            </p:custDataLst>
          </p:nvPr>
        </p:nvPicPr>
        <p:blipFill>
          <a:blip r:embed="rId2"/>
          <a:stretch>
            <a:fillRect/>
          </a:stretch>
        </p:blipFill>
        <p:spPr>
          <a:xfrm rot="16200000">
            <a:off x="1243263" y="2075021"/>
            <a:ext cx="575787" cy="1323818"/>
          </a:xfrm>
          <a:prstGeom prst="rect">
            <a:avLst/>
          </a:prstGeom>
        </p:spPr>
      </p:pic>
      <p:pic>
        <p:nvPicPr>
          <p:cNvPr id="2097247" name="PA_图片 28"/>
          <p:cNvPicPr>
            <a:picLocks noChangeAspect="1"/>
          </p:cNvPicPr>
          <p:nvPr>
            <p:custDataLst>
              <p:tags r:id="rId3"/>
            </p:custDataLst>
          </p:nvPr>
        </p:nvPicPr>
        <p:blipFill>
          <a:blip r:embed="rId4">
            <a:duotone>
              <a:prstClr val="black"/>
              <a:schemeClr val="accent1">
                <a:tint val="45000"/>
                <a:satMod val="400000"/>
              </a:schemeClr>
            </a:duotone>
          </a:blip>
          <a:stretch>
            <a:fillRect/>
          </a:stretch>
        </p:blipFill>
        <p:spPr>
          <a:xfrm rot="5400000" flipH="1">
            <a:off x="10187289" y="2128347"/>
            <a:ext cx="568193" cy="1306358"/>
          </a:xfrm>
          <a:prstGeom prst="rect">
            <a:avLst/>
          </a:prstGeo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762"/>
                                        </p:tgtEl>
                                        <p:attrNameLst>
                                          <p:attrName>style.visibility</p:attrName>
                                        </p:attrNameLst>
                                      </p:cBhvr>
                                      <p:to>
                                        <p:strVal val="visible"/>
                                      </p:to>
                                    </p:set>
                                    <p:anim calcmode="lin" valueType="num">
                                      <p:cBhvr additive="base">
                                        <p:cTn id="7" dur="500" fill="hold"/>
                                        <p:tgtEl>
                                          <p:spTgt spid="1048762"/>
                                        </p:tgtEl>
                                        <p:attrNameLst>
                                          <p:attrName>ppt_x</p:attrName>
                                        </p:attrNameLst>
                                      </p:cBhvr>
                                      <p:tavLst>
                                        <p:tav tm="0">
                                          <p:val>
                                            <p:strVal val="0-#ppt_w/2"/>
                                          </p:val>
                                        </p:tav>
                                        <p:tav tm="100000">
                                          <p:val>
                                            <p:strVal val="#ppt_x"/>
                                          </p:val>
                                        </p:tav>
                                      </p:tavLst>
                                    </p:anim>
                                    <p:anim calcmode="lin" valueType="num">
                                      <p:cBhvr additive="base">
                                        <p:cTn id="8" dur="500" fill="hold"/>
                                        <p:tgtEl>
                                          <p:spTgt spid="1048762"/>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47" presetClass="entr" presetSubtype="0" fill="hold" nodeType="afterEffect">
                                  <p:stCondLst>
                                    <p:cond delay="0"/>
                                  </p:stCondLst>
                                  <p:childTnLst>
                                    <p:set>
                                      <p:cBhvr>
                                        <p:cTn id="11" dur="1" fill="hold">
                                          <p:stCondLst>
                                            <p:cond delay="0"/>
                                          </p:stCondLst>
                                        </p:cTn>
                                        <p:tgtEl>
                                          <p:spTgt spid="2097246"/>
                                        </p:tgtEl>
                                        <p:attrNameLst>
                                          <p:attrName>style.visibility</p:attrName>
                                        </p:attrNameLst>
                                      </p:cBhvr>
                                      <p:to>
                                        <p:strVal val="visible"/>
                                      </p:to>
                                    </p:set>
                                    <p:animEffect transition="in" filter="fade">
                                      <p:cBhvr>
                                        <p:cTn id="12" dur="1000"/>
                                        <p:tgtEl>
                                          <p:spTgt spid="2097246"/>
                                        </p:tgtEl>
                                      </p:cBhvr>
                                    </p:animEffect>
                                    <p:anim calcmode="lin" valueType="num">
                                      <p:cBhvr>
                                        <p:cTn id="13" dur="1000" fill="hold"/>
                                        <p:tgtEl>
                                          <p:spTgt spid="2097246"/>
                                        </p:tgtEl>
                                        <p:attrNameLst>
                                          <p:attrName>ppt_x</p:attrName>
                                        </p:attrNameLst>
                                      </p:cBhvr>
                                      <p:tavLst>
                                        <p:tav tm="0">
                                          <p:val>
                                            <p:strVal val="#ppt_x"/>
                                          </p:val>
                                        </p:tav>
                                        <p:tav tm="100000">
                                          <p:val>
                                            <p:strVal val="#ppt_x"/>
                                          </p:val>
                                        </p:tav>
                                      </p:tavLst>
                                    </p:anim>
                                    <p:anim calcmode="lin" valueType="num">
                                      <p:cBhvr>
                                        <p:cTn id="14" dur="1000" fill="hold"/>
                                        <p:tgtEl>
                                          <p:spTgt spid="209724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97247"/>
                                        </p:tgtEl>
                                        <p:attrNameLst>
                                          <p:attrName>style.visibility</p:attrName>
                                        </p:attrNameLst>
                                      </p:cBhvr>
                                      <p:to>
                                        <p:strVal val="visible"/>
                                      </p:to>
                                    </p:set>
                                    <p:animEffect transition="in" filter="fade">
                                      <p:cBhvr>
                                        <p:cTn id="17" dur="1000"/>
                                        <p:tgtEl>
                                          <p:spTgt spid="2097247"/>
                                        </p:tgtEl>
                                      </p:cBhvr>
                                    </p:animEffect>
                                    <p:anim calcmode="lin" valueType="num">
                                      <p:cBhvr>
                                        <p:cTn id="18" dur="1000" fill="hold"/>
                                        <p:tgtEl>
                                          <p:spTgt spid="2097247"/>
                                        </p:tgtEl>
                                        <p:attrNameLst>
                                          <p:attrName>ppt_x</p:attrName>
                                        </p:attrNameLst>
                                      </p:cBhvr>
                                      <p:tavLst>
                                        <p:tav tm="0">
                                          <p:val>
                                            <p:strVal val="#ppt_x"/>
                                          </p:val>
                                        </p:tav>
                                        <p:tav tm="100000">
                                          <p:val>
                                            <p:strVal val="#ppt_x"/>
                                          </p:val>
                                        </p:tav>
                                      </p:tavLst>
                                    </p:anim>
                                    <p:anim calcmode="lin" valueType="num">
                                      <p:cBhvr>
                                        <p:cTn id="19" dur="1000" fill="hold"/>
                                        <p:tgtEl>
                                          <p:spTgt spid="209724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048766"/>
                                        </p:tgtEl>
                                        <p:attrNameLst>
                                          <p:attrName>style.visibility</p:attrName>
                                        </p:attrNameLst>
                                      </p:cBhvr>
                                      <p:to>
                                        <p:strVal val="visible"/>
                                      </p:to>
                                    </p:set>
                                    <p:animEffect transition="in" filter="fade">
                                      <p:cBhvr>
                                        <p:cTn id="22" dur="1000"/>
                                        <p:tgtEl>
                                          <p:spTgt spid="1048766"/>
                                        </p:tgtEl>
                                      </p:cBhvr>
                                    </p:animEffect>
                                    <p:anim calcmode="lin" valueType="num">
                                      <p:cBhvr>
                                        <p:cTn id="23" dur="1000" fill="hold"/>
                                        <p:tgtEl>
                                          <p:spTgt spid="1048766"/>
                                        </p:tgtEl>
                                        <p:attrNameLst>
                                          <p:attrName>ppt_x</p:attrName>
                                        </p:attrNameLst>
                                      </p:cBhvr>
                                      <p:tavLst>
                                        <p:tav tm="0">
                                          <p:val>
                                            <p:strVal val="#ppt_x"/>
                                          </p:val>
                                        </p:tav>
                                        <p:tav tm="100000">
                                          <p:val>
                                            <p:strVal val="#ppt_x"/>
                                          </p:val>
                                        </p:tav>
                                      </p:tavLst>
                                    </p:anim>
                                    <p:anim calcmode="lin" valueType="num">
                                      <p:cBhvr>
                                        <p:cTn id="24" dur="1000" fill="hold"/>
                                        <p:tgtEl>
                                          <p:spTgt spid="10487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48767"/>
                                        </p:tgtEl>
                                        <p:attrNameLst>
                                          <p:attrName>style.visibility</p:attrName>
                                        </p:attrNameLst>
                                      </p:cBhvr>
                                      <p:to>
                                        <p:strVal val="visible"/>
                                      </p:to>
                                    </p:set>
                                    <p:animEffect transition="in" filter="fade">
                                      <p:cBhvr>
                                        <p:cTn id="27" dur="1000"/>
                                        <p:tgtEl>
                                          <p:spTgt spid="1048767"/>
                                        </p:tgtEl>
                                      </p:cBhvr>
                                    </p:animEffect>
                                    <p:anim calcmode="lin" valueType="num">
                                      <p:cBhvr>
                                        <p:cTn id="28" dur="1000" fill="hold"/>
                                        <p:tgtEl>
                                          <p:spTgt spid="1048767"/>
                                        </p:tgtEl>
                                        <p:attrNameLst>
                                          <p:attrName>ppt_x</p:attrName>
                                        </p:attrNameLst>
                                      </p:cBhvr>
                                      <p:tavLst>
                                        <p:tav tm="0">
                                          <p:val>
                                            <p:strVal val="#ppt_x"/>
                                          </p:val>
                                        </p:tav>
                                        <p:tav tm="100000">
                                          <p:val>
                                            <p:strVal val="#ppt_x"/>
                                          </p:val>
                                        </p:tav>
                                      </p:tavLst>
                                    </p:anim>
                                    <p:anim calcmode="lin" valueType="num">
                                      <p:cBhvr>
                                        <p:cTn id="29" dur="1000" fill="hold"/>
                                        <p:tgtEl>
                                          <p:spTgt spid="1048767"/>
                                        </p:tgtEl>
                                        <p:attrNameLst>
                                          <p:attrName>ppt_y</p:attrName>
                                        </p:attrNameLst>
                                      </p:cBhvr>
                                      <p:tavLst>
                                        <p:tav tm="0">
                                          <p:val>
                                            <p:strVal val="#ppt_y+.1"/>
                                          </p:val>
                                        </p:tav>
                                        <p:tav tm="100000">
                                          <p:val>
                                            <p:strVal val="#ppt_y"/>
                                          </p:val>
                                        </p:tav>
                                      </p:tavLst>
                                    </p:anim>
                                  </p:childTnLst>
                                </p:cTn>
                              </p:par>
                              <p:par>
                                <p:cTn id="30" presetID="53" presetClass="entr" presetSubtype="16" fill="hold" nodeType="withEffect">
                                  <p:stCondLst>
                                    <p:cond delay="0"/>
                                  </p:stCondLst>
                                  <p:childTnLst>
                                    <p:set>
                                      <p:cBhvr>
                                        <p:cTn id="31" dur="1" fill="hold">
                                          <p:stCondLst>
                                            <p:cond delay="0"/>
                                          </p:stCondLst>
                                        </p:cTn>
                                        <p:tgtEl>
                                          <p:spTgt spid="128"/>
                                        </p:tgtEl>
                                        <p:attrNameLst>
                                          <p:attrName>style.visibility</p:attrName>
                                        </p:attrNameLst>
                                      </p:cBhvr>
                                      <p:to>
                                        <p:strVal val="visible"/>
                                      </p:to>
                                    </p:set>
                                    <p:anim calcmode="lin" valueType="num">
                                      <p:cBhvr>
                                        <p:cTn id="32" dur="500" fill="hold"/>
                                        <p:tgtEl>
                                          <p:spTgt spid="128"/>
                                        </p:tgtEl>
                                        <p:attrNameLst>
                                          <p:attrName>ppt_w</p:attrName>
                                        </p:attrNameLst>
                                      </p:cBhvr>
                                      <p:tavLst>
                                        <p:tav tm="0">
                                          <p:val>
                                            <p:fltVal val="0.0"/>
                                          </p:val>
                                        </p:tav>
                                        <p:tav tm="100000">
                                          <p:val>
                                            <p:strVal val="#ppt_w"/>
                                          </p:val>
                                        </p:tav>
                                      </p:tavLst>
                                    </p:anim>
                                    <p:anim calcmode="lin" valueType="num">
                                      <p:cBhvr>
                                        <p:cTn id="33" dur="500" fill="hold"/>
                                        <p:tgtEl>
                                          <p:spTgt spid="128"/>
                                        </p:tgtEl>
                                        <p:attrNameLst>
                                          <p:attrName>ppt_h</p:attrName>
                                        </p:attrNameLst>
                                      </p:cBhvr>
                                      <p:tavLst>
                                        <p:tav tm="0">
                                          <p:val>
                                            <p:fltVal val="0.0"/>
                                          </p:val>
                                        </p:tav>
                                        <p:tav tm="100000">
                                          <p:val>
                                            <p:strVal val="#ppt_h"/>
                                          </p:val>
                                        </p:tav>
                                      </p:tavLst>
                                    </p:anim>
                                    <p:animEffect transition="in" filter="fade">
                                      <p:cBhvr>
                                        <p:cTn id="34" dur="500"/>
                                        <p:tgtEl>
                                          <p:spTgt spid="128"/>
                                        </p:tgtEl>
                                      </p:cBhvr>
                                    </p:animEffect>
                                  </p:childTnLst>
                                </p:cTn>
                              </p:par>
                            </p:childTnLst>
                          </p:cTn>
                        </p:par>
                        <p:par>
                          <p:cTn id="35" fill="hold">
                            <p:stCondLst>
                              <p:cond delay="1000"/>
                            </p:stCondLst>
                            <p:childTnLst>
                              <p:par>
                                <p:cTn id="36" presetID="2" presetClass="entr" presetSubtype="4" fill="hold" grpId="0" nodeType="afterEffect">
                                  <p:stCondLst>
                                    <p:cond delay="0"/>
                                  </p:stCondLst>
                                  <p:childTnLst>
                                    <p:set>
                                      <p:cBhvr>
                                        <p:cTn id="37" dur="1" fill="hold">
                                          <p:stCondLst>
                                            <p:cond delay="0"/>
                                          </p:stCondLst>
                                        </p:cTn>
                                        <p:tgtEl>
                                          <p:spTgt spid="1048764"/>
                                        </p:tgtEl>
                                        <p:attrNameLst>
                                          <p:attrName>style.visibility</p:attrName>
                                        </p:attrNameLst>
                                      </p:cBhvr>
                                      <p:to>
                                        <p:strVal val="visible"/>
                                      </p:to>
                                    </p:set>
                                    <p:anim calcmode="lin" valueType="num">
                                      <p:cBhvr additive="base">
                                        <p:cTn id="38" dur="500" fill="hold"/>
                                        <p:tgtEl>
                                          <p:spTgt spid="1048764"/>
                                        </p:tgtEl>
                                        <p:attrNameLst>
                                          <p:attrName>ppt_x</p:attrName>
                                        </p:attrNameLst>
                                      </p:cBhvr>
                                      <p:tavLst>
                                        <p:tav tm="0">
                                          <p:val>
                                            <p:strVal val="#ppt_x"/>
                                          </p:val>
                                        </p:tav>
                                        <p:tav tm="100000">
                                          <p:val>
                                            <p:strVal val="#ppt_x"/>
                                          </p:val>
                                        </p:tav>
                                      </p:tavLst>
                                    </p:anim>
                                    <p:anim calcmode="lin" valueType="num">
                                      <p:cBhvr additive="base">
                                        <p:cTn id="39" dur="500" fill="hold"/>
                                        <p:tgtEl>
                                          <p:spTgt spid="1048764"/>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048765"/>
                                        </p:tgtEl>
                                        <p:attrNameLst>
                                          <p:attrName>style.visibility</p:attrName>
                                        </p:attrNameLst>
                                      </p:cBhvr>
                                      <p:to>
                                        <p:strVal val="visible"/>
                                      </p:to>
                                    </p:set>
                                    <p:anim calcmode="lin" valueType="num">
                                      <p:cBhvr additive="base">
                                        <p:cTn id="43" dur="500" fill="hold"/>
                                        <p:tgtEl>
                                          <p:spTgt spid="1048765"/>
                                        </p:tgtEl>
                                        <p:attrNameLst>
                                          <p:attrName>ppt_x</p:attrName>
                                        </p:attrNameLst>
                                      </p:cBhvr>
                                      <p:tavLst>
                                        <p:tav tm="0">
                                          <p:val>
                                            <p:strVal val="#ppt_x"/>
                                          </p:val>
                                        </p:tav>
                                        <p:tav tm="100000">
                                          <p:val>
                                            <p:strVal val="#ppt_x"/>
                                          </p:val>
                                        </p:tav>
                                      </p:tavLst>
                                    </p:anim>
                                    <p:anim calcmode="lin" valueType="num">
                                      <p:cBhvr additive="base">
                                        <p:cTn id="44" dur="500" fill="hold"/>
                                        <p:tgtEl>
                                          <p:spTgt spid="10487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2" grpId="0"/>
      <p:bldP spid="1048764" grpId="0"/>
      <p:bldP spid="1048765" grpId="0"/>
      <p:bldP spid="1048766" grpId="0" bldLvl="0" animBg="1"/>
      <p:bldP spid="104876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1048694" name="MH_Picture_1"/>
          <p:cNvSpPr/>
          <p:nvPr>
            <p:custDataLst>
              <p:tags r:id="rId1"/>
            </p:custDataLst>
          </p:nvPr>
        </p:nvSpPr>
        <p:spPr bwMode="auto">
          <a:xfrm>
            <a:off x="284480" y="676910"/>
            <a:ext cx="7832090" cy="5504180"/>
          </a:xfrm>
          <a:custGeom>
            <a:avLst/>
            <a:gdLst>
              <a:gd name="T0" fmla="*/ 299250 w 3040062"/>
              <a:gd name="T1" fmla="*/ 0 h 1795463"/>
              <a:gd name="T2" fmla="*/ 3040062 w 3040062"/>
              <a:gd name="T3" fmla="*/ 0 h 1795463"/>
              <a:gd name="T4" fmla="*/ 3040062 w 3040062"/>
              <a:gd name="T5" fmla="*/ 1496213 h 1795463"/>
              <a:gd name="T6" fmla="*/ 2740812 w 3040062"/>
              <a:gd name="T7" fmla="*/ 1795463 h 1795463"/>
              <a:gd name="T8" fmla="*/ 0 w 3040062"/>
              <a:gd name="T9" fmla="*/ 1795463 h 1795463"/>
              <a:gd name="T10" fmla="*/ 0 w 3040062"/>
              <a:gd name="T11" fmla="*/ 299250 h 1795463"/>
              <a:gd name="T12" fmla="*/ 299250 w 3040062"/>
              <a:gd name="T13" fmla="*/ 0 h 17954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40062" h="1795463">
                <a:moveTo>
                  <a:pt x="299250" y="0"/>
                </a:moveTo>
                <a:lnTo>
                  <a:pt x="3040062" y="0"/>
                </a:lnTo>
                <a:lnTo>
                  <a:pt x="3040062" y="1496213"/>
                </a:lnTo>
                <a:cubicBezTo>
                  <a:pt x="3040062" y="1661484"/>
                  <a:pt x="2906083" y="1795463"/>
                  <a:pt x="2740812" y="1795463"/>
                </a:cubicBezTo>
                <a:lnTo>
                  <a:pt x="0" y="1795463"/>
                </a:lnTo>
                <a:lnTo>
                  <a:pt x="0" y="299250"/>
                </a:lnTo>
                <a:cubicBezTo>
                  <a:pt x="0" y="133979"/>
                  <a:pt x="133979" y="0"/>
                  <a:pt x="299250" y="0"/>
                </a:cubicBezTo>
                <a:close/>
              </a:path>
            </a:pathLst>
          </a:custGeom>
          <a:blipFill dpi="0" rotWithShape="1">
            <a:blip r:embed="rId2"/>
            <a:srcRect/>
            <a:stretch>
              <a:fillRect/>
            </a:stretch>
          </a:blipFill>
          <a:ln w="38100" cap="flat" cmpd="sng">
            <a:solidFill>
              <a:srgbClr val="FAFAFA"/>
            </a:solidFill>
            <a:miter lim="800000"/>
          </a:ln>
          <a:effectLst>
            <a:outerShdw sx="102000" sy="102000" algn="ctr" rotWithShape="0">
              <a:srgbClr val="000000">
                <a:alpha val="12000"/>
              </a:srgbClr>
            </a:outerShdw>
          </a:effectLst>
        </p:spPr>
        <p:txBody>
          <a:bodyPr anchor="ctr"/>
          <a:p>
            <a:endParaRPr lang="zh-CN" altLang="en-US"/>
          </a:p>
        </p:txBody>
      </p:sp>
      <p:sp>
        <p:nvSpPr>
          <p:cNvPr id="1048697" name="文本框 8"/>
          <p:cNvSpPr txBox="1"/>
          <p:nvPr/>
        </p:nvSpPr>
        <p:spPr>
          <a:xfrm>
            <a:off x="8284845" y="1622425"/>
            <a:ext cx="3780155" cy="1322070"/>
          </a:xfrm>
          <a:prstGeom prst="rect">
            <a:avLst/>
          </a:prstGeom>
          <a:noFill/>
        </p:spPr>
        <p:txBody>
          <a:bodyPr wrap="square" rtlCol="0">
            <a:spAutoFit/>
          </a:bodyPr>
          <a:p>
            <a:pPr algn="l"/>
            <a:r>
              <a:rPr lang="en-US" altLang="zh-CN" sz="4000" dirty="0">
                <a:solidFill>
                  <a:srgbClr val="55B577"/>
                </a:solidFill>
                <a:latin typeface="微软雅黑" panose="020B0503020204020204" pitchFamily="34" charset="-122"/>
                <a:ea typeface="微软雅黑" panose="020B0503020204020204" pitchFamily="34" charset="-122"/>
              </a:rPr>
              <a:t>  </a:t>
            </a:r>
            <a:r>
              <a:rPr lang="zh-CN" altLang="en-US" sz="4000" dirty="0">
                <a:solidFill>
                  <a:srgbClr val="55B577"/>
                </a:solidFill>
                <a:latin typeface="微软雅黑" panose="020B0503020204020204" pitchFamily="34" charset="-122"/>
                <a:ea typeface="微软雅黑" panose="020B0503020204020204" pitchFamily="34" charset="-122"/>
              </a:rPr>
              <a:t>瞧一瞧</a:t>
            </a:r>
            <a:r>
              <a:rPr lang="zh-CN" altLang="en-US" sz="4000" dirty="0">
                <a:solidFill>
                  <a:srgbClr val="55B577"/>
                </a:solidFill>
                <a:latin typeface="微软雅黑" panose="020B0503020204020204" pitchFamily="34" charset="-122"/>
                <a:ea typeface="微软雅黑" panose="020B0503020204020204" pitchFamily="34" charset="-122"/>
              </a:rPr>
              <a:t>去年的</a:t>
            </a:r>
            <a:endParaRPr lang="zh-CN" altLang="en-US" sz="4000" dirty="0">
              <a:solidFill>
                <a:srgbClr val="55B577"/>
              </a:solidFill>
              <a:latin typeface="微软雅黑" panose="020B0503020204020204" pitchFamily="34" charset="-122"/>
              <a:ea typeface="微软雅黑" panose="020B0503020204020204" pitchFamily="34" charset="-122"/>
            </a:endParaRPr>
          </a:p>
          <a:p>
            <a:pPr algn="l"/>
            <a:r>
              <a:rPr lang="zh-CN" altLang="en-US" sz="4000" dirty="0">
                <a:solidFill>
                  <a:srgbClr val="55B577"/>
                </a:solidFill>
                <a:latin typeface="微软雅黑" panose="020B0503020204020204" pitchFamily="34" charset="-122"/>
                <a:ea typeface="微软雅黑" panose="020B0503020204020204" pitchFamily="34" charset="-122"/>
              </a:rPr>
              <a:t>贫困生素质拓展</a:t>
            </a:r>
            <a:endParaRPr lang="zh-CN" altLang="en-US" sz="4000" dirty="0">
              <a:solidFill>
                <a:srgbClr val="55B577"/>
              </a:solidFill>
              <a:latin typeface="微软雅黑" panose="020B0503020204020204" pitchFamily="34" charset="-122"/>
              <a:ea typeface="微软雅黑" panose="020B0503020204020204" pitchFamily="34" charset="-122"/>
            </a:endParaRPr>
          </a:p>
        </p:txBody>
      </p:sp>
      <p:sp>
        <p:nvSpPr>
          <p:cNvPr id="1" name="文本框 0"/>
          <p:cNvSpPr txBox="1"/>
          <p:nvPr/>
        </p:nvSpPr>
        <p:spPr>
          <a:xfrm>
            <a:off x="8453120" y="2944495"/>
            <a:ext cx="3611880" cy="1198880"/>
          </a:xfrm>
          <a:prstGeom prst="rect">
            <a:avLst/>
          </a:prstGeom>
          <a:noFill/>
        </p:spPr>
        <p:txBody>
          <a:bodyPr wrap="square" rtlCol="0">
            <a:spAutoFit/>
          </a:bodyPr>
          <a:p>
            <a:r>
              <a:rPr lang="en-US" altLang="zh-CN" sz="44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有弯弯曲曲似乎不可能走出的迷宫</a:t>
            </a:r>
            <a:endParaRPr lang="zh-CN" altLang="en-US" sz="280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1048697"/>
                                        </p:tgtEl>
                                        <p:attrNameLst>
                                          <p:attrName>style.visibility</p:attrName>
                                        </p:attrNameLst>
                                      </p:cBhvr>
                                      <p:to>
                                        <p:strVal val="visible"/>
                                      </p:to>
                                    </p:set>
                                    <p:anim calcmode="lin" valueType="num">
                                      <p:cBhvr additive="base">
                                        <p:cTn id="7" dur="500" fill="hold"/>
                                        <p:tgtEl>
                                          <p:spTgt spid="1048697"/>
                                        </p:tgtEl>
                                        <p:attrNameLst>
                                          <p:attrName>ppt_x</p:attrName>
                                        </p:attrNameLst>
                                      </p:cBhvr>
                                      <p:tavLst>
                                        <p:tav tm="0">
                                          <p:val>
                                            <p:strVal val="0-#ppt_w/2"/>
                                          </p:val>
                                        </p:tav>
                                        <p:tav tm="100000">
                                          <p:val>
                                            <p:strVal val="#ppt_x"/>
                                          </p:val>
                                        </p:tav>
                                      </p:tavLst>
                                    </p:anim>
                                    <p:anim calcmode="lin" valueType="num">
                                      <p:cBhvr additive="base">
                                        <p:cTn id="8" dur="500" fill="hold"/>
                                        <p:tgtEl>
                                          <p:spTgt spid="1048697"/>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53" presetClass="entr" presetSubtype="528" fill="hold" grpId="0" nodeType="afterEffect">
                                  <p:stCondLst>
                                    <p:cond delay="0"/>
                                  </p:stCondLst>
                                  <p:childTnLst>
                                    <p:set>
                                      <p:cBhvr>
                                        <p:cTn id="11" dur="1" fill="hold">
                                          <p:stCondLst>
                                            <p:cond delay="0"/>
                                          </p:stCondLst>
                                        </p:cTn>
                                        <p:tgtEl>
                                          <p:spTgt spid="1048694"/>
                                        </p:tgtEl>
                                        <p:attrNameLst>
                                          <p:attrName>style.visibility</p:attrName>
                                        </p:attrNameLst>
                                      </p:cBhvr>
                                      <p:to>
                                        <p:strVal val="visible"/>
                                      </p:to>
                                    </p:set>
                                    <p:anim calcmode="lin" valueType="num">
                                      <p:cBhvr>
                                        <p:cTn id="12" dur="500" fill="hold"/>
                                        <p:tgtEl>
                                          <p:spTgt spid="1048694"/>
                                        </p:tgtEl>
                                        <p:attrNameLst>
                                          <p:attrName>ppt_w</p:attrName>
                                        </p:attrNameLst>
                                      </p:cBhvr>
                                      <p:tavLst>
                                        <p:tav tm="0">
                                          <p:val>
                                            <p:fltVal val="0.0"/>
                                          </p:val>
                                        </p:tav>
                                        <p:tav tm="100000">
                                          <p:val>
                                            <p:strVal val="#ppt_w"/>
                                          </p:val>
                                        </p:tav>
                                      </p:tavLst>
                                    </p:anim>
                                    <p:anim calcmode="lin" valueType="num">
                                      <p:cBhvr>
                                        <p:cTn id="13" dur="500" fill="hold"/>
                                        <p:tgtEl>
                                          <p:spTgt spid="1048694"/>
                                        </p:tgtEl>
                                        <p:attrNameLst>
                                          <p:attrName>ppt_h</p:attrName>
                                        </p:attrNameLst>
                                      </p:cBhvr>
                                      <p:tavLst>
                                        <p:tav tm="0">
                                          <p:val>
                                            <p:fltVal val="0.0"/>
                                          </p:val>
                                        </p:tav>
                                        <p:tav tm="100000">
                                          <p:val>
                                            <p:strVal val="#ppt_h"/>
                                          </p:val>
                                        </p:tav>
                                      </p:tavLst>
                                    </p:anim>
                                    <p:animEffect transition="in" filter="fade">
                                      <p:cBhvr>
                                        <p:cTn id="14" dur="500"/>
                                        <p:tgtEl>
                                          <p:spTgt spid="1048694"/>
                                        </p:tgtEl>
                                      </p:cBhvr>
                                    </p:animEffect>
                                    <p:anim calcmode="lin" valueType="num">
                                      <p:cBhvr>
                                        <p:cTn id="15" dur="500" fill="hold"/>
                                        <p:tgtEl>
                                          <p:spTgt spid="1048694"/>
                                        </p:tgtEl>
                                        <p:attrNameLst>
                                          <p:attrName>ppt_x</p:attrName>
                                        </p:attrNameLst>
                                      </p:cBhvr>
                                      <p:tavLst>
                                        <p:tav tm="0">
                                          <p:val>
                                            <p:fltVal val="0.5"/>
                                          </p:val>
                                        </p:tav>
                                        <p:tav tm="100000">
                                          <p:val>
                                            <p:strVal val="#ppt_x"/>
                                          </p:val>
                                        </p:tav>
                                      </p:tavLst>
                                    </p:anim>
                                    <p:anim calcmode="lin" valueType="num">
                                      <p:cBhvr>
                                        <p:cTn id="16" dur="500" fill="hold"/>
                                        <p:tgtEl>
                                          <p:spTgt spid="1048694"/>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
                                        </p:tgtEl>
                                        <p:attrNameLst>
                                          <p:attrName>style.visibility</p:attrName>
                                        </p:attrNameLst>
                                      </p:cBhvr>
                                      <p:to>
                                        <p:strVal val="visible"/>
                                      </p:to>
                                    </p:set>
                                    <p:anim calcmode="lin" valueType="num">
                                      <p:cBhvr>
                                        <p:cTn id="21" dur="1000" fill="hold"/>
                                        <p:tgtEl>
                                          <p:spTgt spid="1"/>
                                        </p:tgtEl>
                                        <p:attrNameLst>
                                          <p:attrName>ppt_w</p:attrName>
                                        </p:attrNameLst>
                                      </p:cBhvr>
                                      <p:tavLst>
                                        <p:tav tm="0">
                                          <p:val>
                                            <p:strVal val="#ppt_w*0.70"/>
                                          </p:val>
                                        </p:tav>
                                        <p:tav tm="100000">
                                          <p:val>
                                            <p:strVal val="#ppt_w"/>
                                          </p:val>
                                        </p:tav>
                                      </p:tavLst>
                                    </p:anim>
                                    <p:anim calcmode="lin" valueType="num">
                                      <p:cBhvr>
                                        <p:cTn id="22" dur="1000" fill="hold"/>
                                        <p:tgtEl>
                                          <p:spTgt spid="1"/>
                                        </p:tgtEl>
                                        <p:attrNameLst>
                                          <p:attrName>ppt_h</p:attrName>
                                        </p:attrNameLst>
                                      </p:cBhvr>
                                      <p:tavLst>
                                        <p:tav tm="0">
                                          <p:val>
                                            <p:strVal val="#ppt_h"/>
                                          </p:val>
                                        </p:tav>
                                        <p:tav tm="100000">
                                          <p:val>
                                            <p:strVal val="#ppt_h"/>
                                          </p:val>
                                        </p:tav>
                                      </p:tavLst>
                                    </p:anim>
                                    <p:animEffect transition="in" filter="fade">
                                      <p:cBhvr>
                                        <p:cTn id="23" dur="1000"/>
                                        <p:tgtEl>
                                          <p:spTgt spid="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4" grpId="0" bldLvl="0" animBg="1"/>
      <p:bldP spid="1048697" grpId="0"/>
      <p:bldP spid="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1048694" name="MH_Picture_1"/>
          <p:cNvSpPr/>
          <p:nvPr>
            <p:custDataLst>
              <p:tags r:id="rId1"/>
            </p:custDataLst>
          </p:nvPr>
        </p:nvSpPr>
        <p:spPr bwMode="auto">
          <a:xfrm>
            <a:off x="284480" y="676910"/>
            <a:ext cx="7832090" cy="5504180"/>
          </a:xfrm>
          <a:custGeom>
            <a:avLst/>
            <a:gdLst>
              <a:gd name="T0" fmla="*/ 299250 w 3040062"/>
              <a:gd name="T1" fmla="*/ 0 h 1795463"/>
              <a:gd name="T2" fmla="*/ 3040062 w 3040062"/>
              <a:gd name="T3" fmla="*/ 0 h 1795463"/>
              <a:gd name="T4" fmla="*/ 3040062 w 3040062"/>
              <a:gd name="T5" fmla="*/ 1496213 h 1795463"/>
              <a:gd name="T6" fmla="*/ 2740812 w 3040062"/>
              <a:gd name="T7" fmla="*/ 1795463 h 1795463"/>
              <a:gd name="T8" fmla="*/ 0 w 3040062"/>
              <a:gd name="T9" fmla="*/ 1795463 h 1795463"/>
              <a:gd name="T10" fmla="*/ 0 w 3040062"/>
              <a:gd name="T11" fmla="*/ 299250 h 1795463"/>
              <a:gd name="T12" fmla="*/ 299250 w 3040062"/>
              <a:gd name="T13" fmla="*/ 0 h 17954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40062" h="1795463">
                <a:moveTo>
                  <a:pt x="299250" y="0"/>
                </a:moveTo>
                <a:lnTo>
                  <a:pt x="3040062" y="0"/>
                </a:lnTo>
                <a:lnTo>
                  <a:pt x="3040062" y="1496213"/>
                </a:lnTo>
                <a:cubicBezTo>
                  <a:pt x="3040062" y="1661484"/>
                  <a:pt x="2906083" y="1795463"/>
                  <a:pt x="2740812" y="1795463"/>
                </a:cubicBezTo>
                <a:lnTo>
                  <a:pt x="0" y="1795463"/>
                </a:lnTo>
                <a:lnTo>
                  <a:pt x="0" y="299250"/>
                </a:lnTo>
                <a:cubicBezTo>
                  <a:pt x="0" y="133979"/>
                  <a:pt x="133979" y="0"/>
                  <a:pt x="299250" y="0"/>
                </a:cubicBezTo>
                <a:close/>
              </a:path>
            </a:pathLst>
          </a:custGeom>
          <a:blipFill dpi="0" rotWithShape="1">
            <a:blip r:embed="rId2"/>
            <a:srcRect/>
            <a:stretch>
              <a:fillRect/>
            </a:stretch>
          </a:blipFill>
          <a:ln w="38100" cap="flat" cmpd="sng">
            <a:solidFill>
              <a:srgbClr val="FAFAFA"/>
            </a:solidFill>
            <a:miter lim="800000"/>
          </a:ln>
          <a:effectLst>
            <a:outerShdw sx="102000" sy="102000" algn="ctr" rotWithShape="0">
              <a:srgbClr val="000000">
                <a:alpha val="12000"/>
              </a:srgbClr>
            </a:outerShdw>
          </a:effectLst>
        </p:spPr>
        <p:txBody>
          <a:bodyPr anchor="ctr"/>
          <a:p>
            <a:endParaRPr lang="zh-CN" altLang="en-US"/>
          </a:p>
        </p:txBody>
      </p:sp>
      <p:sp>
        <p:nvSpPr>
          <p:cNvPr id="1" name="文本框 0"/>
          <p:cNvSpPr txBox="1"/>
          <p:nvPr/>
        </p:nvSpPr>
        <p:spPr>
          <a:xfrm>
            <a:off x="8596630" y="2780030"/>
            <a:ext cx="3611880" cy="1198880"/>
          </a:xfrm>
          <a:prstGeom prst="rect">
            <a:avLst/>
          </a:prstGeom>
          <a:noFill/>
        </p:spPr>
        <p:txBody>
          <a:bodyPr wrap="square" rtlCol="0">
            <a:spAutoFit/>
          </a:bodyPr>
          <a:p>
            <a:r>
              <a:rPr lang="en-US" altLang="zh-CN" sz="44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有</a:t>
            </a:r>
            <a:r>
              <a:rPr lang="zh-CN" altLang="en-US" sz="2800">
                <a:latin typeface="微软雅黑" panose="020B0503020204020204" pitchFamily="34" charset="-122"/>
                <a:ea typeface="微软雅黑" panose="020B0503020204020204" pitchFamily="34" charset="-122"/>
                <a:sym typeface="+mn-ea"/>
              </a:rPr>
              <a:t>一直</a:t>
            </a:r>
            <a:r>
              <a:rPr lang="zh-CN" altLang="en-US" sz="2800">
                <a:latin typeface="微软雅黑" panose="020B0503020204020204" pitchFamily="34" charset="-122"/>
                <a:ea typeface="微软雅黑" panose="020B0503020204020204" pitchFamily="34" charset="-122"/>
              </a:rPr>
              <a:t>欢声笑语的你比我猜</a:t>
            </a:r>
            <a:endParaRPr lang="zh-CN" altLang="en-US" sz="2800">
              <a:latin typeface="微软雅黑" panose="020B0503020204020204" pitchFamily="34" charset="-122"/>
              <a:ea typeface="微软雅黑" panose="020B0503020204020204" pitchFamily="34" charset="-122"/>
            </a:endParaRPr>
          </a:p>
        </p:txBody>
      </p:sp>
      <p:pic>
        <p:nvPicPr>
          <p:cNvPr id="2" name="图片 1" descr="QQ图片20181101152645"/>
          <p:cNvPicPr>
            <a:picLocks noChangeAspect="1"/>
          </p:cNvPicPr>
          <p:nvPr/>
        </p:nvPicPr>
        <p:blipFill>
          <a:blip r:embed="rId3"/>
          <a:stretch>
            <a:fillRect/>
          </a:stretch>
        </p:blipFill>
        <p:spPr>
          <a:xfrm>
            <a:off x="74295" y="577850"/>
            <a:ext cx="8252460" cy="5603240"/>
          </a:xfrm>
          <a:prstGeom prst="rect">
            <a:avLst/>
          </a:prstGeom>
        </p:spPr>
      </p:pic>
    </p:spTree>
    <p:custDataLst>
      <p:tags r:id="rId4"/>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
                                        </p:tgtEl>
                                        <p:attrNameLst>
                                          <p:attrName>style.visibility</p:attrName>
                                        </p:attrNameLst>
                                      </p:cBhvr>
                                      <p:to>
                                        <p:strVal val="visible"/>
                                      </p:to>
                                    </p:set>
                                    <p:animEffect transition="in" filter="fade">
                                      <p:cBhvr>
                                        <p:cTn id="7" dur="1000"/>
                                        <p:tgtEl>
                                          <p:spTgt spid="1"/>
                                        </p:tgtEl>
                                      </p:cBhvr>
                                    </p:animEffect>
                                    <p:anim calcmode="lin" valueType="num">
                                      <p:cBhvr>
                                        <p:cTn id="8" dur="1000" fill="hold"/>
                                        <p:tgtEl>
                                          <p:spTgt spid="1"/>
                                        </p:tgtEl>
                                        <p:attrNameLst>
                                          <p:attrName>ppt_x</p:attrName>
                                        </p:attrNameLst>
                                      </p:cBhvr>
                                      <p:tavLst>
                                        <p:tav tm="0">
                                          <p:val>
                                            <p:strVal val="#ppt_x"/>
                                          </p:val>
                                        </p:tav>
                                        <p:tav tm="100000">
                                          <p:val>
                                            <p:strVal val="#ppt_x"/>
                                          </p:val>
                                        </p:tav>
                                      </p:tavLst>
                                    </p:anim>
                                    <p:anim calcmode="lin" valueType="num">
                                      <p:cBhvr>
                                        <p:cTn id="9" dur="1000" fill="hold"/>
                                        <p:tgtEl>
                                          <p:spTgt spid="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 fill="hold">
                                          <p:stCondLst>
                                            <p:cond delay="0"/>
                                          </p:stCondLst>
                                        </p:cTn>
                                        <p:tgtEl>
                                          <p:spTgt spid="1048694"/>
                                        </p:tgtEl>
                                        <p:attrNameLst>
                                          <p:attrName>style.visibility</p:attrName>
                                        </p:attrNameLst>
                                      </p:cBhvr>
                                      <p:to>
                                        <p:strVal val="visible"/>
                                      </p:to>
                                    </p:set>
                                    <p:anim calcmode="lin" valueType="num">
                                      <p:cBhvr>
                                        <p:cTn id="14" dur="1000" fill="hold"/>
                                        <p:tgtEl>
                                          <p:spTgt spid="1048694"/>
                                        </p:tgtEl>
                                        <p:attrNameLst>
                                          <p:attrName>ppt_w</p:attrName>
                                        </p:attrNameLst>
                                      </p:cBhvr>
                                      <p:tavLst>
                                        <p:tav tm="0">
                                          <p:val>
                                            <p:strVal val="#ppt_w*0.70"/>
                                          </p:val>
                                        </p:tav>
                                        <p:tav tm="100000">
                                          <p:val>
                                            <p:strVal val="#ppt_w"/>
                                          </p:val>
                                        </p:tav>
                                      </p:tavLst>
                                    </p:anim>
                                    <p:anim calcmode="lin" valueType="num">
                                      <p:cBhvr>
                                        <p:cTn id="15" dur="1000" fill="hold"/>
                                        <p:tgtEl>
                                          <p:spTgt spid="1048694"/>
                                        </p:tgtEl>
                                        <p:attrNameLst>
                                          <p:attrName>ppt_h</p:attrName>
                                        </p:attrNameLst>
                                      </p:cBhvr>
                                      <p:tavLst>
                                        <p:tav tm="0">
                                          <p:val>
                                            <p:strVal val="#ppt_h"/>
                                          </p:val>
                                        </p:tav>
                                        <p:tav tm="100000">
                                          <p:val>
                                            <p:strVal val="#ppt_h"/>
                                          </p:val>
                                        </p:tav>
                                      </p:tavLst>
                                    </p:anim>
                                    <p:animEffect transition="in" filter="fade">
                                      <p:cBhvr>
                                        <p:cTn id="16" dur="1000"/>
                                        <p:tgtEl>
                                          <p:spTgt spid="104869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strVal val="#ppt_w*0.70"/>
                                          </p:val>
                                        </p:tav>
                                        <p:tav tm="100000">
                                          <p:val>
                                            <p:strVal val="#ppt_w"/>
                                          </p:val>
                                        </p:tav>
                                      </p:tavLst>
                                    </p:anim>
                                    <p:anim calcmode="lin" valueType="num">
                                      <p:cBhvr>
                                        <p:cTn id="22" dur="1000" fill="hold"/>
                                        <p:tgtEl>
                                          <p:spTgt spid="2"/>
                                        </p:tgtEl>
                                        <p:attrNameLst>
                                          <p:attrName>ppt_h</p:attrName>
                                        </p:attrNameLst>
                                      </p:cBhvr>
                                      <p:tavLst>
                                        <p:tav tm="0">
                                          <p:val>
                                            <p:strVal val="#ppt_h"/>
                                          </p:val>
                                        </p:tav>
                                        <p:tav tm="100000">
                                          <p:val>
                                            <p:strVal val="#ppt_h"/>
                                          </p:val>
                                        </p:tav>
                                      </p:tavLst>
                                    </p:anim>
                                    <p:animEffect transition="in" filter="fade">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4" grpId="1" animBg="1"/>
      <p:bldP spid="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1048694" name="MH_Picture_1"/>
          <p:cNvSpPr/>
          <p:nvPr>
            <p:custDataLst>
              <p:tags r:id="rId1"/>
            </p:custDataLst>
          </p:nvPr>
        </p:nvSpPr>
        <p:spPr bwMode="auto">
          <a:xfrm>
            <a:off x="295275" y="676910"/>
            <a:ext cx="7832090" cy="5504180"/>
          </a:xfrm>
          <a:custGeom>
            <a:avLst/>
            <a:gdLst>
              <a:gd name="T0" fmla="*/ 299250 w 3040062"/>
              <a:gd name="T1" fmla="*/ 0 h 1795463"/>
              <a:gd name="T2" fmla="*/ 3040062 w 3040062"/>
              <a:gd name="T3" fmla="*/ 0 h 1795463"/>
              <a:gd name="T4" fmla="*/ 3040062 w 3040062"/>
              <a:gd name="T5" fmla="*/ 1496213 h 1795463"/>
              <a:gd name="T6" fmla="*/ 2740812 w 3040062"/>
              <a:gd name="T7" fmla="*/ 1795463 h 1795463"/>
              <a:gd name="T8" fmla="*/ 0 w 3040062"/>
              <a:gd name="T9" fmla="*/ 1795463 h 1795463"/>
              <a:gd name="T10" fmla="*/ 0 w 3040062"/>
              <a:gd name="T11" fmla="*/ 299250 h 1795463"/>
              <a:gd name="T12" fmla="*/ 299250 w 3040062"/>
              <a:gd name="T13" fmla="*/ 0 h 17954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40062" h="1795463">
                <a:moveTo>
                  <a:pt x="299250" y="0"/>
                </a:moveTo>
                <a:lnTo>
                  <a:pt x="3040062" y="0"/>
                </a:lnTo>
                <a:lnTo>
                  <a:pt x="3040062" y="1496213"/>
                </a:lnTo>
                <a:cubicBezTo>
                  <a:pt x="3040062" y="1661484"/>
                  <a:pt x="2906083" y="1795463"/>
                  <a:pt x="2740812" y="1795463"/>
                </a:cubicBezTo>
                <a:lnTo>
                  <a:pt x="0" y="1795463"/>
                </a:lnTo>
                <a:lnTo>
                  <a:pt x="0" y="299250"/>
                </a:lnTo>
                <a:cubicBezTo>
                  <a:pt x="0" y="133979"/>
                  <a:pt x="133979" y="0"/>
                  <a:pt x="299250" y="0"/>
                </a:cubicBezTo>
                <a:close/>
              </a:path>
            </a:pathLst>
          </a:custGeom>
          <a:blipFill dpi="0" rotWithShape="1">
            <a:blip r:embed="rId2"/>
            <a:srcRect/>
            <a:stretch>
              <a:fillRect/>
            </a:stretch>
          </a:blipFill>
          <a:ln w="38100" cap="flat" cmpd="sng">
            <a:solidFill>
              <a:srgbClr val="FAFAFA"/>
            </a:solidFill>
            <a:miter lim="800000"/>
          </a:ln>
          <a:effectLst>
            <a:outerShdw sx="102000" sy="102000" algn="ctr" rotWithShape="0">
              <a:srgbClr val="000000">
                <a:alpha val="12000"/>
              </a:srgbClr>
            </a:outerShdw>
          </a:effectLst>
        </p:spPr>
        <p:txBody>
          <a:bodyPr anchor="ctr"/>
          <a:p>
            <a:endParaRPr lang="zh-CN" altLang="en-US"/>
          </a:p>
        </p:txBody>
      </p:sp>
      <p:sp>
        <p:nvSpPr>
          <p:cNvPr id="1" name="文本框 0"/>
          <p:cNvSpPr txBox="1"/>
          <p:nvPr/>
        </p:nvSpPr>
        <p:spPr>
          <a:xfrm>
            <a:off x="8409305" y="2829560"/>
            <a:ext cx="3611880" cy="1198880"/>
          </a:xfrm>
          <a:prstGeom prst="rect">
            <a:avLst/>
          </a:prstGeom>
          <a:noFill/>
        </p:spPr>
        <p:txBody>
          <a:bodyPr wrap="square" rtlCol="0">
            <a:spAutoFit/>
          </a:bodyPr>
          <a:p>
            <a:r>
              <a:rPr lang="en-US" altLang="zh-CN" sz="44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有加减乘除</a:t>
            </a:r>
            <a:r>
              <a:rPr lang="en-US" altLang="zh-CN" sz="2800">
                <a:latin typeface="微软雅黑" panose="020B0503020204020204" pitchFamily="34" charset="-122"/>
                <a:ea typeface="微软雅黑" panose="020B0503020204020204" pitchFamily="34" charset="-122"/>
              </a:rPr>
              <a:t>24</a:t>
            </a:r>
            <a:r>
              <a:rPr lang="zh-CN" altLang="en-US" sz="2800">
                <a:latin typeface="微软雅黑" panose="020B0503020204020204" pitchFamily="34" charset="-122"/>
                <a:ea typeface="微软雅黑" panose="020B0503020204020204" pitchFamily="34" charset="-122"/>
              </a:rPr>
              <a:t>点，带来小小的头脑风暴。</a:t>
            </a:r>
            <a:endParaRPr lang="zh-CN" altLang="en-US" sz="280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048694"/>
                                        </p:tgtEl>
                                        <p:attrNameLst>
                                          <p:attrName>style.visibility</p:attrName>
                                        </p:attrNameLst>
                                      </p:cBhvr>
                                      <p:to>
                                        <p:strVal val="visible"/>
                                      </p:to>
                                    </p:set>
                                    <p:anim calcmode="lin" valueType="num">
                                      <p:cBhvr>
                                        <p:cTn id="7" dur="500" fill="hold"/>
                                        <p:tgtEl>
                                          <p:spTgt spid="1048694"/>
                                        </p:tgtEl>
                                        <p:attrNameLst>
                                          <p:attrName>ppt_w</p:attrName>
                                        </p:attrNameLst>
                                      </p:cBhvr>
                                      <p:tavLst>
                                        <p:tav tm="0">
                                          <p:val>
                                            <p:fltVal val="0.0"/>
                                          </p:val>
                                        </p:tav>
                                        <p:tav tm="100000">
                                          <p:val>
                                            <p:strVal val="#ppt_w"/>
                                          </p:val>
                                        </p:tav>
                                      </p:tavLst>
                                    </p:anim>
                                    <p:anim calcmode="lin" valueType="num">
                                      <p:cBhvr>
                                        <p:cTn id="8" dur="500" fill="hold"/>
                                        <p:tgtEl>
                                          <p:spTgt spid="1048694"/>
                                        </p:tgtEl>
                                        <p:attrNameLst>
                                          <p:attrName>ppt_h</p:attrName>
                                        </p:attrNameLst>
                                      </p:cBhvr>
                                      <p:tavLst>
                                        <p:tav tm="0">
                                          <p:val>
                                            <p:fltVal val="0.0"/>
                                          </p:val>
                                        </p:tav>
                                        <p:tav tm="100000">
                                          <p:val>
                                            <p:strVal val="#ppt_h"/>
                                          </p:val>
                                        </p:tav>
                                      </p:tavLst>
                                    </p:anim>
                                    <p:animEffect transition="in" filter="fade">
                                      <p:cBhvr>
                                        <p:cTn id="9" dur="500"/>
                                        <p:tgtEl>
                                          <p:spTgt spid="1048694"/>
                                        </p:tgtEl>
                                      </p:cBhvr>
                                    </p:animEffect>
                                    <p:anim calcmode="lin" valueType="num">
                                      <p:cBhvr>
                                        <p:cTn id="10" dur="500" fill="hold"/>
                                        <p:tgtEl>
                                          <p:spTgt spid="1048694"/>
                                        </p:tgtEl>
                                        <p:attrNameLst>
                                          <p:attrName>ppt_x</p:attrName>
                                        </p:attrNameLst>
                                      </p:cBhvr>
                                      <p:tavLst>
                                        <p:tav tm="0">
                                          <p:val>
                                            <p:fltVal val="0.5"/>
                                          </p:val>
                                        </p:tav>
                                        <p:tav tm="100000">
                                          <p:val>
                                            <p:strVal val="#ppt_x"/>
                                          </p:val>
                                        </p:tav>
                                      </p:tavLst>
                                    </p:anim>
                                    <p:anim calcmode="lin" valueType="num">
                                      <p:cBhvr>
                                        <p:cTn id="11" dur="500" fill="hold"/>
                                        <p:tgtEl>
                                          <p:spTgt spid="104869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4"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1048694" name="MH_Picture_1"/>
          <p:cNvSpPr/>
          <p:nvPr>
            <p:custDataLst>
              <p:tags r:id="rId1"/>
            </p:custDataLst>
          </p:nvPr>
        </p:nvSpPr>
        <p:spPr bwMode="auto">
          <a:xfrm>
            <a:off x="284480" y="676910"/>
            <a:ext cx="7832090" cy="5504180"/>
          </a:xfrm>
          <a:custGeom>
            <a:avLst/>
            <a:gdLst>
              <a:gd name="T0" fmla="*/ 299250 w 3040062"/>
              <a:gd name="T1" fmla="*/ 0 h 1795463"/>
              <a:gd name="T2" fmla="*/ 3040062 w 3040062"/>
              <a:gd name="T3" fmla="*/ 0 h 1795463"/>
              <a:gd name="T4" fmla="*/ 3040062 w 3040062"/>
              <a:gd name="T5" fmla="*/ 1496213 h 1795463"/>
              <a:gd name="T6" fmla="*/ 2740812 w 3040062"/>
              <a:gd name="T7" fmla="*/ 1795463 h 1795463"/>
              <a:gd name="T8" fmla="*/ 0 w 3040062"/>
              <a:gd name="T9" fmla="*/ 1795463 h 1795463"/>
              <a:gd name="T10" fmla="*/ 0 w 3040062"/>
              <a:gd name="T11" fmla="*/ 299250 h 1795463"/>
              <a:gd name="T12" fmla="*/ 299250 w 3040062"/>
              <a:gd name="T13" fmla="*/ 0 h 17954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40062" h="1795463">
                <a:moveTo>
                  <a:pt x="299250" y="0"/>
                </a:moveTo>
                <a:lnTo>
                  <a:pt x="3040062" y="0"/>
                </a:lnTo>
                <a:lnTo>
                  <a:pt x="3040062" y="1496213"/>
                </a:lnTo>
                <a:cubicBezTo>
                  <a:pt x="3040062" y="1661484"/>
                  <a:pt x="2906083" y="1795463"/>
                  <a:pt x="2740812" y="1795463"/>
                </a:cubicBezTo>
                <a:lnTo>
                  <a:pt x="0" y="1795463"/>
                </a:lnTo>
                <a:lnTo>
                  <a:pt x="0" y="299250"/>
                </a:lnTo>
                <a:cubicBezTo>
                  <a:pt x="0" y="133979"/>
                  <a:pt x="133979" y="0"/>
                  <a:pt x="299250" y="0"/>
                </a:cubicBezTo>
                <a:close/>
              </a:path>
            </a:pathLst>
          </a:custGeom>
          <a:blipFill dpi="0" rotWithShape="1">
            <a:blip r:embed="rId2"/>
            <a:srcRect/>
            <a:stretch>
              <a:fillRect/>
            </a:stretch>
          </a:blipFill>
          <a:ln w="38100" cap="flat" cmpd="sng">
            <a:solidFill>
              <a:srgbClr val="FAFAFA"/>
            </a:solidFill>
            <a:miter lim="800000"/>
          </a:ln>
          <a:effectLst>
            <a:outerShdw sx="102000" sy="102000" algn="ctr" rotWithShape="0">
              <a:srgbClr val="000000">
                <a:alpha val="12000"/>
              </a:srgbClr>
            </a:outerShdw>
          </a:effectLst>
        </p:spPr>
        <p:txBody>
          <a:bodyPr anchor="ctr"/>
          <a:p>
            <a:endParaRPr lang="zh-CN" altLang="en-US"/>
          </a:p>
        </p:txBody>
      </p:sp>
      <p:sp>
        <p:nvSpPr>
          <p:cNvPr id="1" name="文本框 0"/>
          <p:cNvSpPr txBox="1"/>
          <p:nvPr/>
        </p:nvSpPr>
        <p:spPr>
          <a:xfrm>
            <a:off x="8408670" y="2829560"/>
            <a:ext cx="3611880" cy="1198880"/>
          </a:xfrm>
          <a:prstGeom prst="rect">
            <a:avLst/>
          </a:prstGeom>
          <a:noFill/>
        </p:spPr>
        <p:txBody>
          <a:bodyPr wrap="square" rtlCol="0">
            <a:spAutoFit/>
          </a:bodyPr>
          <a:p>
            <a:r>
              <a:rPr lang="en-US" altLang="zh-CN" sz="44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有怎么也接不下去，绞尽脑汁的成语接龙。</a:t>
            </a:r>
            <a:endParaRPr lang="zh-CN" altLang="en-US" sz="280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048694"/>
                                        </p:tgtEl>
                                        <p:attrNameLst>
                                          <p:attrName>style.visibility</p:attrName>
                                        </p:attrNameLst>
                                      </p:cBhvr>
                                      <p:to>
                                        <p:strVal val="visible"/>
                                      </p:to>
                                    </p:set>
                                    <p:anim calcmode="lin" valueType="num">
                                      <p:cBhvr>
                                        <p:cTn id="7" dur="500" fill="hold"/>
                                        <p:tgtEl>
                                          <p:spTgt spid="1048694"/>
                                        </p:tgtEl>
                                        <p:attrNameLst>
                                          <p:attrName>ppt_w</p:attrName>
                                        </p:attrNameLst>
                                      </p:cBhvr>
                                      <p:tavLst>
                                        <p:tav tm="0">
                                          <p:val>
                                            <p:fltVal val="0.0"/>
                                          </p:val>
                                        </p:tav>
                                        <p:tav tm="100000">
                                          <p:val>
                                            <p:strVal val="#ppt_w"/>
                                          </p:val>
                                        </p:tav>
                                      </p:tavLst>
                                    </p:anim>
                                    <p:anim calcmode="lin" valueType="num">
                                      <p:cBhvr>
                                        <p:cTn id="8" dur="500" fill="hold"/>
                                        <p:tgtEl>
                                          <p:spTgt spid="1048694"/>
                                        </p:tgtEl>
                                        <p:attrNameLst>
                                          <p:attrName>ppt_h</p:attrName>
                                        </p:attrNameLst>
                                      </p:cBhvr>
                                      <p:tavLst>
                                        <p:tav tm="0">
                                          <p:val>
                                            <p:fltVal val="0.0"/>
                                          </p:val>
                                        </p:tav>
                                        <p:tav tm="100000">
                                          <p:val>
                                            <p:strVal val="#ppt_h"/>
                                          </p:val>
                                        </p:tav>
                                      </p:tavLst>
                                    </p:anim>
                                    <p:animEffect transition="in" filter="fade">
                                      <p:cBhvr>
                                        <p:cTn id="9" dur="500"/>
                                        <p:tgtEl>
                                          <p:spTgt spid="1048694"/>
                                        </p:tgtEl>
                                      </p:cBhvr>
                                    </p:animEffect>
                                    <p:anim calcmode="lin" valueType="num">
                                      <p:cBhvr>
                                        <p:cTn id="10" dur="500" fill="hold"/>
                                        <p:tgtEl>
                                          <p:spTgt spid="1048694"/>
                                        </p:tgtEl>
                                        <p:attrNameLst>
                                          <p:attrName>ppt_x</p:attrName>
                                        </p:attrNameLst>
                                      </p:cBhvr>
                                      <p:tavLst>
                                        <p:tav tm="0">
                                          <p:val>
                                            <p:fltVal val="0.5"/>
                                          </p:val>
                                        </p:tav>
                                        <p:tav tm="100000">
                                          <p:val>
                                            <p:strVal val="#ppt_x"/>
                                          </p:val>
                                        </p:tav>
                                      </p:tavLst>
                                    </p:anim>
                                    <p:anim calcmode="lin" valueType="num">
                                      <p:cBhvr>
                                        <p:cTn id="11" dur="500" fill="hold"/>
                                        <p:tgtEl>
                                          <p:spTgt spid="1048694"/>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
                                        </p:tgtEl>
                                        <p:attrNameLst>
                                          <p:attrName>style.visibility</p:attrName>
                                        </p:attrNameLst>
                                      </p:cBhvr>
                                      <p:to>
                                        <p:strVal val="visible"/>
                                      </p:to>
                                    </p:set>
                                    <p:anim calcmode="lin" valueType="num">
                                      <p:cBhvr>
                                        <p:cTn id="16" dur="1000" fill="hold"/>
                                        <p:tgtEl>
                                          <p:spTgt spid="1"/>
                                        </p:tgtEl>
                                        <p:attrNameLst>
                                          <p:attrName>ppt_w</p:attrName>
                                        </p:attrNameLst>
                                      </p:cBhvr>
                                      <p:tavLst>
                                        <p:tav tm="0">
                                          <p:val>
                                            <p:strVal val="#ppt_w*0.70"/>
                                          </p:val>
                                        </p:tav>
                                        <p:tav tm="100000">
                                          <p:val>
                                            <p:strVal val="#ppt_w"/>
                                          </p:val>
                                        </p:tav>
                                      </p:tavLst>
                                    </p:anim>
                                    <p:anim calcmode="lin" valueType="num">
                                      <p:cBhvr>
                                        <p:cTn id="17" dur="1000" fill="hold"/>
                                        <p:tgtEl>
                                          <p:spTgt spid="1"/>
                                        </p:tgtEl>
                                        <p:attrNameLst>
                                          <p:attrName>ppt_h</p:attrName>
                                        </p:attrNameLst>
                                      </p:cBhvr>
                                      <p:tavLst>
                                        <p:tav tm="0">
                                          <p:val>
                                            <p:strVal val="#ppt_h"/>
                                          </p:val>
                                        </p:tav>
                                        <p:tav tm="100000">
                                          <p:val>
                                            <p:strVal val="#ppt_h"/>
                                          </p:val>
                                        </p:tav>
                                      </p:tavLst>
                                    </p:anim>
                                    <p:animEffect transition="in" filter="fade">
                                      <p:cBhvr>
                                        <p:cTn id="18" dur="1000"/>
                                        <p:tgtEl>
                                          <p:spTgt spid="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4" grpId="0" bldLvl="0" animBg="1"/>
      <p:bldP spid="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pic>
        <p:nvPicPr>
          <p:cNvPr id="2" name="图片 1" descr="QQ图片20181101152845"/>
          <p:cNvPicPr>
            <a:picLocks noChangeAspect="1"/>
          </p:cNvPicPr>
          <p:nvPr/>
        </p:nvPicPr>
        <p:blipFill>
          <a:blip r:embed="rId1"/>
          <a:stretch>
            <a:fillRect/>
          </a:stretch>
        </p:blipFill>
        <p:spPr>
          <a:xfrm>
            <a:off x="2424430" y="241300"/>
            <a:ext cx="9563735" cy="6376035"/>
          </a:xfrm>
          <a:prstGeom prst="rect">
            <a:avLst/>
          </a:prstGeom>
        </p:spPr>
      </p:pic>
      <p:sp>
        <p:nvSpPr>
          <p:cNvPr id="1048697" name="文本框 8"/>
          <p:cNvSpPr txBox="1"/>
          <p:nvPr/>
        </p:nvSpPr>
        <p:spPr>
          <a:xfrm>
            <a:off x="8284845" y="1622425"/>
            <a:ext cx="3780155" cy="706755"/>
          </a:xfrm>
          <a:prstGeom prst="rect">
            <a:avLst/>
          </a:prstGeom>
          <a:noFill/>
        </p:spPr>
        <p:txBody>
          <a:bodyPr wrap="square" rtlCol="0">
            <a:spAutoFit/>
          </a:bodyPr>
          <a:p>
            <a:pPr algn="l"/>
            <a:r>
              <a:rPr lang="en-US" altLang="zh-CN" sz="4000" dirty="0">
                <a:solidFill>
                  <a:srgbClr val="55B577"/>
                </a:solidFill>
                <a:latin typeface="微软雅黑" panose="020B0503020204020204" pitchFamily="34" charset="-122"/>
                <a:ea typeface="微软雅黑" panose="020B0503020204020204" pitchFamily="34" charset="-122"/>
              </a:rPr>
              <a:t>      </a:t>
            </a:r>
            <a:endParaRPr lang="zh-CN" altLang="en-US" sz="4000" dirty="0">
              <a:solidFill>
                <a:srgbClr val="55B577"/>
              </a:solidFill>
              <a:latin typeface="微软雅黑" panose="020B0503020204020204" pitchFamily="34" charset="-122"/>
              <a:ea typeface="微软雅黑" panose="020B0503020204020204" pitchFamily="34" charset="-122"/>
            </a:endParaRPr>
          </a:p>
        </p:txBody>
      </p:sp>
      <p:pic>
        <p:nvPicPr>
          <p:cNvPr id="4" name="图片 3" descr="QQ图片20181101152907"/>
          <p:cNvPicPr>
            <a:picLocks noChangeAspect="1"/>
          </p:cNvPicPr>
          <p:nvPr/>
        </p:nvPicPr>
        <p:blipFill>
          <a:blip r:embed="rId2"/>
          <a:stretch>
            <a:fillRect/>
          </a:stretch>
        </p:blipFill>
        <p:spPr>
          <a:xfrm>
            <a:off x="2443480" y="241300"/>
            <a:ext cx="9544685" cy="6448425"/>
          </a:xfrm>
          <a:prstGeom prst="rect">
            <a:avLst/>
          </a:prstGeom>
        </p:spPr>
      </p:pic>
      <p:sp>
        <p:nvSpPr>
          <p:cNvPr id="3" name="文本框 2"/>
          <p:cNvSpPr txBox="1"/>
          <p:nvPr/>
        </p:nvSpPr>
        <p:spPr>
          <a:xfrm>
            <a:off x="796925" y="1762125"/>
            <a:ext cx="675005" cy="3836670"/>
          </a:xfrm>
          <a:prstGeom prst="rect">
            <a:avLst/>
          </a:prstGeom>
          <a:noFill/>
        </p:spPr>
        <p:txBody>
          <a:bodyPr vert="eaVert" wrap="square" rtlCol="0">
            <a:spAutoFit/>
          </a:bodyPr>
          <a:p>
            <a:r>
              <a:rPr lang="en-US" altLang="zh-CN" sz="3200">
                <a:latin typeface="微软雅黑" panose="020B0503020204020204" pitchFamily="34" charset="-122"/>
                <a:ea typeface="微软雅黑" panose="020B0503020204020204" pitchFamily="34" charset="-122"/>
              </a:rPr>
              <a:t>·</a:t>
            </a:r>
            <a:r>
              <a:rPr lang="zh-CN" altLang="en-US" sz="3200">
                <a:latin typeface="微软雅黑" panose="020B0503020204020204" pitchFamily="34" charset="-122"/>
                <a:ea typeface="微软雅黑" panose="020B0503020204020204" pitchFamily="34" charset="-122"/>
              </a:rPr>
              <a:t>我们有一张张笑脸</a:t>
            </a:r>
            <a:endParaRPr lang="zh-CN" altLang="en-US" sz="3200">
              <a:latin typeface="微软雅黑" panose="020B0503020204020204" pitchFamily="34" charset="-122"/>
              <a:ea typeface="微软雅黑" panose="020B0503020204020204" pitchFamily="34" charset="-122"/>
            </a:endParaRPr>
          </a:p>
        </p:txBody>
      </p:sp>
      <p:pic>
        <p:nvPicPr>
          <p:cNvPr id="6" name="图片 5" descr="QQ图片20181101155121"/>
          <p:cNvPicPr>
            <a:picLocks noChangeAspect="1"/>
          </p:cNvPicPr>
          <p:nvPr/>
        </p:nvPicPr>
        <p:blipFill>
          <a:blip r:embed="rId3"/>
          <a:stretch>
            <a:fillRect/>
          </a:stretch>
        </p:blipFill>
        <p:spPr>
          <a:xfrm>
            <a:off x="2406015" y="259080"/>
            <a:ext cx="9619615" cy="6430645"/>
          </a:xfrm>
          <a:prstGeom prst="rect">
            <a:avLst/>
          </a:prstGeom>
        </p:spPr>
      </p:pic>
      <p:pic>
        <p:nvPicPr>
          <p:cNvPr id="5" name="图片 4" descr="QQ图片20181101152924"/>
          <p:cNvPicPr>
            <a:picLocks noChangeAspect="1"/>
          </p:cNvPicPr>
          <p:nvPr/>
        </p:nvPicPr>
        <p:blipFill>
          <a:blip r:embed="rId4"/>
          <a:stretch>
            <a:fillRect/>
          </a:stretch>
        </p:blipFill>
        <p:spPr>
          <a:xfrm>
            <a:off x="2406015" y="241300"/>
            <a:ext cx="9582150" cy="6448425"/>
          </a:xfrm>
          <a:prstGeom prst="rect">
            <a:avLst/>
          </a:prstGeom>
        </p:spPr>
      </p:pic>
      <p:pic>
        <p:nvPicPr>
          <p:cNvPr id="7" name="图片 6" descr="QQ图片20181101153058"/>
          <p:cNvPicPr>
            <a:picLocks noChangeAspect="1"/>
          </p:cNvPicPr>
          <p:nvPr/>
        </p:nvPicPr>
        <p:blipFill>
          <a:blip r:embed="rId5"/>
          <a:stretch>
            <a:fillRect/>
          </a:stretch>
        </p:blipFill>
        <p:spPr>
          <a:xfrm>
            <a:off x="2406015" y="259080"/>
            <a:ext cx="9619615" cy="6448425"/>
          </a:xfrm>
          <a:prstGeom prst="rect">
            <a:avLst/>
          </a:prstGeom>
        </p:spPr>
      </p:pic>
    </p:spTree>
    <p:custDataLst>
      <p:tags r:id="rId6"/>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strVal val="#ppt_w*0.70"/>
                                          </p:val>
                                        </p:tav>
                                        <p:tav tm="100000">
                                          <p:val>
                                            <p:strVal val="#ppt_w"/>
                                          </p:val>
                                        </p:tav>
                                      </p:tavLst>
                                    </p:anim>
                                    <p:anim calcmode="lin" valueType="num">
                                      <p:cBhvr>
                                        <p:cTn id="36" dur="1000" fill="hold"/>
                                        <p:tgtEl>
                                          <p:spTgt spid="5"/>
                                        </p:tgtEl>
                                        <p:attrNameLst>
                                          <p:attrName>ppt_h</p:attrName>
                                        </p:attrNameLst>
                                      </p:cBhvr>
                                      <p:tavLst>
                                        <p:tav tm="0">
                                          <p:val>
                                            <p:strVal val="#ppt_h"/>
                                          </p:val>
                                        </p:tav>
                                        <p:tav tm="100000">
                                          <p:val>
                                            <p:strVal val="#ppt_h"/>
                                          </p:val>
                                        </p:tav>
                                      </p:tavLst>
                                    </p:anim>
                                    <p:animEffect transition="in" filter="fade">
                                      <p:cBhvr>
                                        <p:cTn id="37" dur="1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strVal val="#ppt_w*0.70"/>
                                          </p:val>
                                        </p:tav>
                                        <p:tav tm="100000">
                                          <p:val>
                                            <p:strVal val="#ppt_w"/>
                                          </p:val>
                                        </p:tav>
                                      </p:tavLst>
                                    </p:anim>
                                    <p:anim calcmode="lin" valueType="num">
                                      <p:cBhvr>
                                        <p:cTn id="43" dur="1000" fill="hold"/>
                                        <p:tgtEl>
                                          <p:spTgt spid="7"/>
                                        </p:tgtEl>
                                        <p:attrNameLst>
                                          <p:attrName>ppt_h</p:attrName>
                                        </p:attrNameLst>
                                      </p:cBhvr>
                                      <p:tavLst>
                                        <p:tav tm="0">
                                          <p:val>
                                            <p:strVal val="#ppt_h"/>
                                          </p:val>
                                        </p:tav>
                                        <p:tav tm="100000">
                                          <p:val>
                                            <p:strVal val="#ppt_h"/>
                                          </p:val>
                                        </p:tav>
                                      </p:tavLst>
                                    </p:anim>
                                    <p:animEffect transition="in" filter="fade">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5" name=""/>
        <p:cNvGrpSpPr/>
        <p:nvPr/>
      </p:nvGrpSpPr>
      <p:grpSpPr>
        <a:xfrm>
          <a:off x="0" y="0"/>
          <a:ext cx="0" cy="0"/>
          <a:chOff x="0" y="0"/>
          <a:chExt cx="0" cy="0"/>
        </a:xfrm>
      </p:grpSpPr>
      <p:sp>
        <p:nvSpPr>
          <p:cNvPr id="3" name="文本框 2"/>
          <p:cNvSpPr txBox="1"/>
          <p:nvPr/>
        </p:nvSpPr>
        <p:spPr>
          <a:xfrm>
            <a:off x="796925" y="861060"/>
            <a:ext cx="675005" cy="4737735"/>
          </a:xfrm>
          <a:prstGeom prst="rect">
            <a:avLst/>
          </a:prstGeom>
          <a:noFill/>
        </p:spPr>
        <p:txBody>
          <a:bodyPr vert="eaVert" wrap="square" rtlCol="0">
            <a:spAutoFit/>
          </a:bodyPr>
          <a:p>
            <a:r>
              <a:rPr lang="en-US" altLang="zh-CN" sz="3200">
                <a:latin typeface="微软雅黑" panose="020B0503020204020204" pitchFamily="34" charset="-122"/>
                <a:ea typeface="微软雅黑" panose="020B0503020204020204" pitchFamily="34" charset="-122"/>
              </a:rPr>
              <a:t>·</a:t>
            </a:r>
            <a:r>
              <a:rPr lang="zh-CN" altLang="en-US" sz="3200">
                <a:latin typeface="微软雅黑" panose="020B0503020204020204" pitchFamily="34" charset="-122"/>
                <a:ea typeface="微软雅黑" panose="020B0503020204020204" pitchFamily="34" charset="-122"/>
              </a:rPr>
              <a:t>我们有最可爱的通关卡片</a:t>
            </a:r>
            <a:endParaRPr lang="zh-CN" altLang="en-US" sz="3200">
              <a:latin typeface="微软雅黑" panose="020B0503020204020204" pitchFamily="34" charset="-122"/>
              <a:ea typeface="微软雅黑" panose="020B0503020204020204" pitchFamily="34" charset="-122"/>
            </a:endParaRPr>
          </a:p>
        </p:txBody>
      </p:sp>
      <p:pic>
        <p:nvPicPr>
          <p:cNvPr id="1" name="图片 0" descr="QQ图片20181101153245"/>
          <p:cNvPicPr>
            <a:picLocks noChangeAspect="1"/>
          </p:cNvPicPr>
          <p:nvPr/>
        </p:nvPicPr>
        <p:blipFill>
          <a:blip r:embed="rId1"/>
          <a:stretch>
            <a:fillRect/>
          </a:stretch>
        </p:blipFill>
        <p:spPr>
          <a:xfrm>
            <a:off x="2265680" y="205105"/>
            <a:ext cx="9671685" cy="6448425"/>
          </a:xfrm>
          <a:prstGeom prst="rect">
            <a:avLst/>
          </a:prstGeom>
        </p:spPr>
      </p:pic>
      <p:sp>
        <p:nvSpPr>
          <p:cNvPr id="1048697" name="文本框 8"/>
          <p:cNvSpPr txBox="1"/>
          <p:nvPr/>
        </p:nvSpPr>
        <p:spPr>
          <a:xfrm>
            <a:off x="8284845" y="1622425"/>
            <a:ext cx="3780155" cy="706755"/>
          </a:xfrm>
          <a:prstGeom prst="rect">
            <a:avLst/>
          </a:prstGeom>
          <a:noFill/>
        </p:spPr>
        <p:txBody>
          <a:bodyPr wrap="square" rtlCol="0">
            <a:spAutoFit/>
          </a:bodyPr>
          <a:p>
            <a:pPr algn="l"/>
            <a:r>
              <a:rPr lang="en-US" altLang="zh-CN" sz="4000" dirty="0">
                <a:solidFill>
                  <a:srgbClr val="55B577"/>
                </a:solidFill>
                <a:latin typeface="微软雅黑" panose="020B0503020204020204" pitchFamily="34" charset="-122"/>
                <a:ea typeface="微软雅黑" panose="020B0503020204020204" pitchFamily="34" charset="-122"/>
              </a:rPr>
              <a:t>      </a:t>
            </a:r>
            <a:endParaRPr lang="zh-CN" altLang="en-US" sz="4000" dirty="0">
              <a:solidFill>
                <a:srgbClr val="55B577"/>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796925" y="1015365"/>
            <a:ext cx="675005" cy="4583430"/>
          </a:xfrm>
          <a:prstGeom prst="rect">
            <a:avLst/>
          </a:prstGeom>
          <a:solidFill>
            <a:schemeClr val="bg1"/>
          </a:solidFill>
        </p:spPr>
        <p:txBody>
          <a:bodyPr vert="eaVert" wrap="square" rtlCol="0">
            <a:spAutoFit/>
          </a:bodyPr>
          <a:p>
            <a:r>
              <a:rPr lang="zh-CN" altLang="en-US" sz="3200">
                <a:latin typeface="微软雅黑" panose="020B0503020204020204" pitchFamily="34" charset="-122"/>
                <a:ea typeface="微软雅黑" panose="020B0503020204020204" pitchFamily="34" charset="-122"/>
              </a:rPr>
              <a:t>我们有最骚气的题目</a:t>
            </a:r>
            <a:endParaRPr lang="zh-CN" altLang="en-US" sz="3200">
              <a:latin typeface="微软雅黑" panose="020B0503020204020204" pitchFamily="34" charset="-122"/>
              <a:ea typeface="微软雅黑" panose="020B0503020204020204" pitchFamily="34" charset="-122"/>
            </a:endParaRPr>
          </a:p>
        </p:txBody>
      </p:sp>
      <p:pic>
        <p:nvPicPr>
          <p:cNvPr id="4" name="图片 3" descr="QQ图片20181101153002"/>
          <p:cNvPicPr>
            <a:picLocks noChangeAspect="1"/>
          </p:cNvPicPr>
          <p:nvPr/>
        </p:nvPicPr>
        <p:blipFill>
          <a:blip r:embed="rId2"/>
          <a:stretch>
            <a:fillRect/>
          </a:stretch>
        </p:blipFill>
        <p:spPr>
          <a:xfrm>
            <a:off x="2266315" y="205105"/>
            <a:ext cx="9671050" cy="6447790"/>
          </a:xfrm>
          <a:prstGeom prst="rect">
            <a:avLst/>
          </a:prstGeom>
        </p:spPr>
      </p:pic>
      <p:sp>
        <p:nvSpPr>
          <p:cNvPr id="5" name="文本框 4"/>
          <p:cNvSpPr txBox="1"/>
          <p:nvPr/>
        </p:nvSpPr>
        <p:spPr>
          <a:xfrm>
            <a:off x="4274820" y="3619500"/>
            <a:ext cx="2649220" cy="706755"/>
          </a:xfrm>
          <a:prstGeom prst="rect">
            <a:avLst/>
          </a:prstGeom>
          <a:noFill/>
        </p:spPr>
        <p:txBody>
          <a:bodyPr wrap="square" rtlCol="0">
            <a:spAutoFit/>
          </a:bodyPr>
          <a:p>
            <a:r>
              <a:rPr lang="zh-CN" altLang="en-US" sz="4000">
                <a:solidFill>
                  <a:srgbClr val="FF0000"/>
                </a:solidFill>
                <a:latin typeface="微软雅黑" panose="020B0503020204020204" pitchFamily="34" charset="-122"/>
                <a:ea typeface="微软雅黑" panose="020B0503020204020204" pitchFamily="34" charset="-122"/>
              </a:rPr>
              <a:t>春光乍泄</a:t>
            </a:r>
            <a:endParaRPr lang="zh-CN" altLang="en-US" sz="4000">
              <a:solidFill>
                <a:srgbClr val="FF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13740" y="1015365"/>
            <a:ext cx="675005" cy="3946525"/>
          </a:xfrm>
          <a:prstGeom prst="rect">
            <a:avLst/>
          </a:prstGeom>
          <a:solidFill>
            <a:schemeClr val="bg1"/>
          </a:solidFill>
        </p:spPr>
        <p:txBody>
          <a:bodyPr vert="eaVert" wrap="square" rtlCol="0">
            <a:spAutoFit/>
          </a:bodyPr>
          <a:p>
            <a:r>
              <a:rPr lang="zh-CN" altLang="en-US" sz="3200">
                <a:latin typeface="微软雅黑" panose="020B0503020204020204" pitchFamily="34" charset="-122"/>
                <a:ea typeface="微软雅黑" panose="020B0503020204020204" pitchFamily="34" charset="-122"/>
              </a:rPr>
              <a:t>我们有最搞笑的现场</a:t>
            </a:r>
            <a:endParaRPr lang="zh-CN" altLang="en-US" sz="3200">
              <a:latin typeface="微软雅黑" panose="020B0503020204020204" pitchFamily="34" charset="-122"/>
              <a:ea typeface="微软雅黑" panose="020B0503020204020204" pitchFamily="34" charset="-122"/>
            </a:endParaRPr>
          </a:p>
        </p:txBody>
      </p:sp>
      <p:pic>
        <p:nvPicPr>
          <p:cNvPr id="7" name="图片 6" descr="QQ图片20181101155204"/>
          <p:cNvPicPr>
            <a:picLocks noChangeAspect="1"/>
          </p:cNvPicPr>
          <p:nvPr/>
        </p:nvPicPr>
        <p:blipFill>
          <a:blip r:embed="rId3"/>
          <a:stretch>
            <a:fillRect/>
          </a:stretch>
        </p:blipFill>
        <p:spPr>
          <a:xfrm>
            <a:off x="2266315" y="205105"/>
            <a:ext cx="9671685" cy="6447790"/>
          </a:xfrm>
          <a:prstGeom prst="rect">
            <a:avLst/>
          </a:prstGeom>
        </p:spPr>
      </p:pic>
      <p:sp>
        <p:nvSpPr>
          <p:cNvPr id="8" name="文本框 7"/>
          <p:cNvSpPr txBox="1"/>
          <p:nvPr/>
        </p:nvSpPr>
        <p:spPr>
          <a:xfrm>
            <a:off x="636270" y="1015365"/>
            <a:ext cx="675005" cy="3770630"/>
          </a:xfrm>
          <a:prstGeom prst="rect">
            <a:avLst/>
          </a:prstGeom>
          <a:solidFill>
            <a:schemeClr val="bg1"/>
          </a:solidFill>
        </p:spPr>
        <p:txBody>
          <a:bodyPr vert="eaVert" wrap="square" rtlCol="0">
            <a:spAutoFit/>
          </a:bodyPr>
          <a:p>
            <a:r>
              <a:rPr lang="zh-CN" altLang="en-US" sz="3200">
                <a:latin typeface="微软雅黑" panose="020B0503020204020204" pitchFamily="34" charset="-122"/>
                <a:ea typeface="微软雅黑" panose="020B0503020204020204" pitchFamily="34" charset="-122"/>
              </a:rPr>
              <a:t>我们有人间美味辣条</a:t>
            </a:r>
            <a:endParaRPr lang="zh-CN" altLang="en-US" sz="3200">
              <a:latin typeface="微软雅黑" panose="020B0503020204020204" pitchFamily="34" charset="-122"/>
              <a:ea typeface="微软雅黑" panose="020B0503020204020204" pitchFamily="34" charset="-122"/>
            </a:endParaRPr>
          </a:p>
        </p:txBody>
      </p:sp>
      <p:pic>
        <p:nvPicPr>
          <p:cNvPr id="9" name="图片 8" descr="QQ图片20181101153332"/>
          <p:cNvPicPr>
            <a:picLocks noChangeAspect="1"/>
          </p:cNvPicPr>
          <p:nvPr/>
        </p:nvPicPr>
        <p:blipFill>
          <a:blip r:embed="rId4"/>
          <a:stretch>
            <a:fillRect/>
          </a:stretch>
        </p:blipFill>
        <p:spPr>
          <a:xfrm>
            <a:off x="2265680" y="206375"/>
            <a:ext cx="9671050" cy="6447155"/>
          </a:xfrm>
          <a:prstGeom prst="rect">
            <a:avLst/>
          </a:prstGeom>
        </p:spPr>
      </p:pic>
      <p:pic>
        <p:nvPicPr>
          <p:cNvPr id="10" name="图片 9" descr="QQ图片20181101153344"/>
          <p:cNvPicPr>
            <a:picLocks noChangeAspect="1"/>
          </p:cNvPicPr>
          <p:nvPr/>
        </p:nvPicPr>
        <p:blipFill>
          <a:blip r:embed="rId5"/>
          <a:stretch>
            <a:fillRect/>
          </a:stretch>
        </p:blipFill>
        <p:spPr>
          <a:xfrm>
            <a:off x="2266315" y="206375"/>
            <a:ext cx="9672320" cy="6448425"/>
          </a:xfrm>
          <a:prstGeom prst="rect">
            <a:avLst/>
          </a:prstGeom>
        </p:spPr>
      </p:pic>
      <p:sp>
        <p:nvSpPr>
          <p:cNvPr id="11" name="文本框 10"/>
          <p:cNvSpPr txBox="1"/>
          <p:nvPr/>
        </p:nvSpPr>
        <p:spPr>
          <a:xfrm>
            <a:off x="636270" y="1015365"/>
            <a:ext cx="675005" cy="3990340"/>
          </a:xfrm>
          <a:prstGeom prst="rect">
            <a:avLst/>
          </a:prstGeom>
          <a:solidFill>
            <a:schemeClr val="bg1"/>
          </a:solidFill>
        </p:spPr>
        <p:txBody>
          <a:bodyPr vert="eaVert" wrap="square" rtlCol="0">
            <a:spAutoFit/>
          </a:bodyPr>
          <a:p>
            <a:r>
              <a:rPr lang="zh-CN" altLang="en-US" sz="3200">
                <a:latin typeface="微软雅黑" panose="020B0503020204020204" pitchFamily="34" charset="-122"/>
                <a:ea typeface="微软雅黑" panose="020B0503020204020204" pitchFamily="34" charset="-122"/>
              </a:rPr>
              <a:t>当然也少不了糖</a:t>
            </a:r>
            <a:endParaRPr lang="zh-CN" altLang="en-US" sz="3200">
              <a:latin typeface="微软雅黑" panose="020B0503020204020204" pitchFamily="34" charset="-122"/>
              <a:ea typeface="微软雅黑" panose="020B0503020204020204" pitchFamily="34" charset="-122"/>
            </a:endParaRPr>
          </a:p>
        </p:txBody>
      </p:sp>
      <p:pic>
        <p:nvPicPr>
          <p:cNvPr id="12" name="图片 11" descr="QQ图片20181101153306"/>
          <p:cNvPicPr>
            <a:picLocks noChangeAspect="1"/>
          </p:cNvPicPr>
          <p:nvPr/>
        </p:nvPicPr>
        <p:blipFill>
          <a:blip r:embed="rId6"/>
          <a:stretch>
            <a:fillRect/>
          </a:stretch>
        </p:blipFill>
        <p:spPr>
          <a:xfrm>
            <a:off x="2258695" y="204470"/>
            <a:ext cx="9687560" cy="6448425"/>
          </a:xfrm>
          <a:prstGeom prst="rect">
            <a:avLst/>
          </a:prstGeom>
        </p:spPr>
      </p:pic>
      <p:sp>
        <p:nvSpPr>
          <p:cNvPr id="13" name="文本框 12"/>
          <p:cNvSpPr txBox="1"/>
          <p:nvPr/>
        </p:nvSpPr>
        <p:spPr>
          <a:xfrm>
            <a:off x="7442200" y="4202430"/>
            <a:ext cx="4177030" cy="922020"/>
          </a:xfrm>
          <a:prstGeom prst="rect">
            <a:avLst/>
          </a:prstGeom>
          <a:noFill/>
        </p:spPr>
        <p:txBody>
          <a:bodyPr wrap="square" rtlCol="0">
            <a:spAutoFit/>
          </a:bodyPr>
          <a:p>
            <a:r>
              <a:rPr lang="zh-CN" altLang="en-US" sz="5400">
                <a:solidFill>
                  <a:srgbClr val="FF0000"/>
                </a:solidFill>
                <a:latin typeface="微软雅黑" panose="020B0503020204020204" pitchFamily="34" charset="-122"/>
                <a:ea typeface="微软雅黑" panose="020B0503020204020204" pitchFamily="34" charset="-122"/>
              </a:rPr>
              <a:t>给大佬递糖</a:t>
            </a:r>
            <a:endParaRPr lang="zh-CN" altLang="en-US" sz="5400">
              <a:solidFill>
                <a:srgbClr val="FF0000"/>
              </a:solidFill>
              <a:latin typeface="微软雅黑" panose="020B0503020204020204" pitchFamily="34" charset="-122"/>
              <a:ea typeface="微软雅黑" panose="020B0503020204020204" pitchFamily="34" charset="-122"/>
            </a:endParaRPr>
          </a:p>
        </p:txBody>
      </p:sp>
    </p:spTree>
    <p:custDataLst>
      <p:tags r:id="rId7"/>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
                                        </p:tgtEl>
                                        <p:attrNameLst>
                                          <p:attrName>style.visibility</p:attrName>
                                        </p:attrNameLst>
                                      </p:cBhvr>
                                      <p:to>
                                        <p:strVal val="visible"/>
                                      </p:to>
                                    </p:set>
                                    <p:anim calcmode="lin" valueType="num">
                                      <p:cBhvr>
                                        <p:cTn id="14" dur="1000" fill="hold"/>
                                        <p:tgtEl>
                                          <p:spTgt spid="1"/>
                                        </p:tgtEl>
                                        <p:attrNameLst>
                                          <p:attrName>ppt_w</p:attrName>
                                        </p:attrNameLst>
                                      </p:cBhvr>
                                      <p:tavLst>
                                        <p:tav tm="0">
                                          <p:val>
                                            <p:strVal val="#ppt_w*0.70"/>
                                          </p:val>
                                        </p:tav>
                                        <p:tav tm="100000">
                                          <p:val>
                                            <p:strVal val="#ppt_w"/>
                                          </p:val>
                                        </p:tav>
                                      </p:tavLst>
                                    </p:anim>
                                    <p:anim calcmode="lin" valueType="num">
                                      <p:cBhvr>
                                        <p:cTn id="15" dur="1000" fill="hold"/>
                                        <p:tgtEl>
                                          <p:spTgt spid="1"/>
                                        </p:tgtEl>
                                        <p:attrNameLst>
                                          <p:attrName>ppt_h</p:attrName>
                                        </p:attrNameLst>
                                      </p:cBhvr>
                                      <p:tavLst>
                                        <p:tav tm="0">
                                          <p:val>
                                            <p:strVal val="#ppt_h"/>
                                          </p:val>
                                        </p:tav>
                                        <p:tav tm="100000">
                                          <p:val>
                                            <p:strVal val="#ppt_h"/>
                                          </p:val>
                                        </p:tav>
                                      </p:tavLst>
                                    </p:anim>
                                    <p:animEffect transition="in" filter="fade">
                                      <p:cBhvr>
                                        <p:cTn id="16" dur="1000"/>
                                        <p:tgtEl>
                                          <p:spTgt spid="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strVal val="#ppt_w*0.70"/>
                                          </p:val>
                                        </p:tav>
                                        <p:tav tm="100000">
                                          <p:val>
                                            <p:strVal val="#ppt_w"/>
                                          </p:val>
                                        </p:tav>
                                      </p:tavLst>
                                    </p:anim>
                                    <p:anim calcmode="lin" valueType="num">
                                      <p:cBhvr>
                                        <p:cTn id="29" dur="1000" fill="hold"/>
                                        <p:tgtEl>
                                          <p:spTgt spid="4"/>
                                        </p:tgtEl>
                                        <p:attrNameLst>
                                          <p:attrName>ppt_h</p:attrName>
                                        </p:attrNameLst>
                                      </p:cBhvr>
                                      <p:tavLst>
                                        <p:tav tm="0">
                                          <p:val>
                                            <p:strVal val="#ppt_h"/>
                                          </p:val>
                                        </p:tav>
                                        <p:tav tm="100000">
                                          <p:val>
                                            <p:strVal val="#ppt_h"/>
                                          </p:val>
                                        </p:tav>
                                      </p:tavLst>
                                    </p:anim>
                                    <p:animEffect transition="in" filter="fade">
                                      <p:cBhvr>
                                        <p:cTn id="30" dur="1000"/>
                                        <p:tgtEl>
                                          <p:spTgt spid="4"/>
                                        </p:tgtEl>
                                      </p:cBhvr>
                                    </p:animEffect>
                                  </p:childTnLst>
                                </p:cTn>
                              </p:par>
                            </p:childTnLst>
                          </p:cTn>
                        </p:par>
                        <p:par>
                          <p:cTn id="31" fill="hold">
                            <p:stCondLst>
                              <p:cond delay="1000"/>
                            </p:stCondLst>
                            <p:childTnLst>
                              <p:par>
                                <p:cTn id="32" presetID="55"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ppt_w</p:attrName>
                                        </p:attrNameLst>
                                      </p:cBhvr>
                                      <p:tavLst>
                                        <p:tav tm="0">
                                          <p:val>
                                            <p:strVal val="#ppt_w*0.70"/>
                                          </p:val>
                                        </p:tav>
                                        <p:tav tm="100000">
                                          <p:val>
                                            <p:strVal val="#ppt_w"/>
                                          </p:val>
                                        </p:tav>
                                      </p:tavLst>
                                    </p:anim>
                                    <p:anim calcmode="lin" valueType="num">
                                      <p:cBhvr>
                                        <p:cTn id="35" dur="1000" fill="hold"/>
                                        <p:tgtEl>
                                          <p:spTgt spid="5"/>
                                        </p:tgtEl>
                                        <p:attrNameLst>
                                          <p:attrName>ppt_h</p:attrName>
                                        </p:attrNameLst>
                                      </p:cBhvr>
                                      <p:tavLst>
                                        <p:tav tm="0">
                                          <p:val>
                                            <p:strVal val="#ppt_h"/>
                                          </p:val>
                                        </p:tav>
                                        <p:tav tm="100000">
                                          <p:val>
                                            <p:strVal val="#ppt_h"/>
                                          </p:val>
                                        </p:tav>
                                      </p:tavLst>
                                    </p:anim>
                                    <p:animEffect transition="in" filter="fade">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1000" fill="hold"/>
                                        <p:tgtEl>
                                          <p:spTgt spid="7"/>
                                        </p:tgtEl>
                                        <p:attrNameLst>
                                          <p:attrName>ppt_w</p:attrName>
                                        </p:attrNameLst>
                                      </p:cBhvr>
                                      <p:tavLst>
                                        <p:tav tm="0">
                                          <p:val>
                                            <p:strVal val="#ppt_w*0.70"/>
                                          </p:val>
                                        </p:tav>
                                        <p:tav tm="100000">
                                          <p:val>
                                            <p:strVal val="#ppt_w"/>
                                          </p:val>
                                        </p:tav>
                                      </p:tavLst>
                                    </p:anim>
                                    <p:anim calcmode="lin" valueType="num">
                                      <p:cBhvr>
                                        <p:cTn id="49" dur="1000" fill="hold"/>
                                        <p:tgtEl>
                                          <p:spTgt spid="7"/>
                                        </p:tgtEl>
                                        <p:attrNameLst>
                                          <p:attrName>ppt_h</p:attrName>
                                        </p:attrNameLst>
                                      </p:cBhvr>
                                      <p:tavLst>
                                        <p:tav tm="0">
                                          <p:val>
                                            <p:strVal val="#ppt_h"/>
                                          </p:val>
                                        </p:tav>
                                        <p:tav tm="100000">
                                          <p:val>
                                            <p:strVal val="#ppt_h"/>
                                          </p:val>
                                        </p:tav>
                                      </p:tavLst>
                                    </p:anim>
                                    <p:animEffect transition="in" filter="fade">
                                      <p:cBhvr>
                                        <p:cTn id="50" dur="10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55" presetClass="entr" presetSubtype="0"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1000" fill="hold"/>
                                        <p:tgtEl>
                                          <p:spTgt spid="9"/>
                                        </p:tgtEl>
                                        <p:attrNameLst>
                                          <p:attrName>ppt_w</p:attrName>
                                        </p:attrNameLst>
                                      </p:cBhvr>
                                      <p:tavLst>
                                        <p:tav tm="0">
                                          <p:val>
                                            <p:strVal val="#ppt_w*0.70"/>
                                          </p:val>
                                        </p:tav>
                                        <p:tav tm="100000">
                                          <p:val>
                                            <p:strVal val="#ppt_w"/>
                                          </p:val>
                                        </p:tav>
                                      </p:tavLst>
                                    </p:anim>
                                    <p:anim calcmode="lin" valueType="num">
                                      <p:cBhvr>
                                        <p:cTn id="62" dur="1000" fill="hold"/>
                                        <p:tgtEl>
                                          <p:spTgt spid="9"/>
                                        </p:tgtEl>
                                        <p:attrNameLst>
                                          <p:attrName>ppt_h</p:attrName>
                                        </p:attrNameLst>
                                      </p:cBhvr>
                                      <p:tavLst>
                                        <p:tav tm="0">
                                          <p:val>
                                            <p:strVal val="#ppt_h"/>
                                          </p:val>
                                        </p:tav>
                                        <p:tav tm="100000">
                                          <p:val>
                                            <p:strVal val="#ppt_h"/>
                                          </p:val>
                                        </p:tav>
                                      </p:tavLst>
                                    </p:anim>
                                    <p:animEffect transition="in" filter="fade">
                                      <p:cBhvr>
                                        <p:cTn id="63" dur="1000"/>
                                        <p:tgtEl>
                                          <p:spTgt spid="9"/>
                                        </p:tgtEl>
                                      </p:cBhvr>
                                    </p:animEffect>
                                  </p:childTnLst>
                                </p:cTn>
                              </p:par>
                            </p:childTnLst>
                          </p:cTn>
                        </p:par>
                        <p:par>
                          <p:cTn id="64" fill="hold">
                            <p:stCondLst>
                              <p:cond delay="2000"/>
                            </p:stCondLst>
                            <p:childTnLst>
                              <p:par>
                                <p:cTn id="65" presetID="55" presetClass="entr" presetSubtype="0"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1000" fill="hold"/>
                                        <p:tgtEl>
                                          <p:spTgt spid="10"/>
                                        </p:tgtEl>
                                        <p:attrNameLst>
                                          <p:attrName>ppt_w</p:attrName>
                                        </p:attrNameLst>
                                      </p:cBhvr>
                                      <p:tavLst>
                                        <p:tav tm="0">
                                          <p:val>
                                            <p:strVal val="#ppt_w*0.70"/>
                                          </p:val>
                                        </p:tav>
                                        <p:tav tm="100000">
                                          <p:val>
                                            <p:strVal val="#ppt_w"/>
                                          </p:val>
                                        </p:tav>
                                      </p:tavLst>
                                    </p:anim>
                                    <p:anim calcmode="lin" valueType="num">
                                      <p:cBhvr>
                                        <p:cTn id="68" dur="1000" fill="hold"/>
                                        <p:tgtEl>
                                          <p:spTgt spid="10"/>
                                        </p:tgtEl>
                                        <p:attrNameLst>
                                          <p:attrName>ppt_h</p:attrName>
                                        </p:attrNameLst>
                                      </p:cBhvr>
                                      <p:tavLst>
                                        <p:tav tm="0">
                                          <p:val>
                                            <p:strVal val="#ppt_h"/>
                                          </p:val>
                                        </p:tav>
                                        <p:tav tm="100000">
                                          <p:val>
                                            <p:strVal val="#ppt_h"/>
                                          </p:val>
                                        </p:tav>
                                      </p:tavLst>
                                    </p:anim>
                                    <p:animEffect transition="in" filter="fade">
                                      <p:cBhvr>
                                        <p:cTn id="69" dur="10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1000" fill="hold"/>
                                        <p:tgtEl>
                                          <p:spTgt spid="12"/>
                                        </p:tgtEl>
                                        <p:attrNameLst>
                                          <p:attrName>ppt_w</p:attrName>
                                        </p:attrNameLst>
                                      </p:cBhvr>
                                      <p:tavLst>
                                        <p:tav tm="0">
                                          <p:val>
                                            <p:strVal val="#ppt_w*0.70"/>
                                          </p:val>
                                        </p:tav>
                                        <p:tav tm="100000">
                                          <p:val>
                                            <p:strVal val="#ppt_w"/>
                                          </p:val>
                                        </p:tav>
                                      </p:tavLst>
                                    </p:anim>
                                    <p:anim calcmode="lin" valueType="num">
                                      <p:cBhvr>
                                        <p:cTn id="82" dur="1000" fill="hold"/>
                                        <p:tgtEl>
                                          <p:spTgt spid="12"/>
                                        </p:tgtEl>
                                        <p:attrNameLst>
                                          <p:attrName>ppt_h</p:attrName>
                                        </p:attrNameLst>
                                      </p:cBhvr>
                                      <p:tavLst>
                                        <p:tav tm="0">
                                          <p:val>
                                            <p:strVal val="#ppt_h"/>
                                          </p:val>
                                        </p:tav>
                                        <p:tav tm="100000">
                                          <p:val>
                                            <p:strVal val="#ppt_h"/>
                                          </p:val>
                                        </p:tav>
                                      </p:tavLst>
                                    </p:anim>
                                    <p:animEffect transition="in" filter="fade">
                                      <p:cBhvr>
                                        <p:cTn id="83" dur="1000"/>
                                        <p:tgtEl>
                                          <p:spTgt spid="12"/>
                                        </p:tgtEl>
                                      </p:cBhvr>
                                    </p:animEffect>
                                  </p:childTnLst>
                                </p:cTn>
                              </p:par>
                            </p:childTnLst>
                          </p:cTn>
                        </p:par>
                        <p:par>
                          <p:cTn id="84" fill="hold">
                            <p:stCondLst>
                              <p:cond delay="1000"/>
                            </p:stCondLst>
                            <p:childTnLst>
                              <p:par>
                                <p:cTn id="85" presetID="42" presetClass="entr" presetSubtype="0"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anim calcmode="lin" valueType="num">
                                      <p:cBhvr>
                                        <p:cTn id="88" dur="1000" fill="hold"/>
                                        <p:tgtEl>
                                          <p:spTgt spid="13"/>
                                        </p:tgtEl>
                                        <p:attrNameLst>
                                          <p:attrName>ppt_x</p:attrName>
                                        </p:attrNameLst>
                                      </p:cBhvr>
                                      <p:tavLst>
                                        <p:tav tm="0">
                                          <p:val>
                                            <p:strVal val="#ppt_x"/>
                                          </p:val>
                                        </p:tav>
                                        <p:tav tm="100000">
                                          <p:val>
                                            <p:strVal val="#ppt_x"/>
                                          </p:val>
                                        </p:tav>
                                      </p:tavLst>
                                    </p:anim>
                                    <p:anim calcmode="lin" valueType="num">
                                      <p:cBhvr>
                                        <p:cTn id="8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2" grpId="0" bldLvl="0" animBg="1"/>
      <p:bldP spid="5" grpId="0"/>
      <p:bldP spid="6" grpId="0" animBg="1"/>
      <p:bldP spid="8" grpId="0" animBg="1"/>
      <p:bldP spid="11" grpId="0" animBg="1"/>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pic>
        <p:nvPicPr>
          <p:cNvPr id="1" name="图片 0" descr="qrcode_1541088407807"/>
          <p:cNvPicPr>
            <a:picLocks noChangeAspect="1"/>
          </p:cNvPicPr>
          <p:nvPr/>
        </p:nvPicPr>
        <p:blipFill>
          <a:blip r:embed="rId1"/>
          <a:stretch>
            <a:fillRect/>
          </a:stretch>
        </p:blipFill>
        <p:spPr>
          <a:xfrm>
            <a:off x="250190" y="223520"/>
            <a:ext cx="4655185" cy="6379845"/>
          </a:xfrm>
          <a:prstGeom prst="rect">
            <a:avLst/>
          </a:prstGeom>
        </p:spPr>
      </p:pic>
      <p:sp>
        <p:nvSpPr>
          <p:cNvPr id="4" name="左箭头 3"/>
          <p:cNvSpPr/>
          <p:nvPr/>
        </p:nvSpPr>
        <p:spPr>
          <a:xfrm>
            <a:off x="5461000" y="915670"/>
            <a:ext cx="6056630" cy="1209675"/>
          </a:xfrm>
          <a:prstGeom prst="leftArrow">
            <a:avLst/>
          </a:prstGeom>
          <a:solidFill>
            <a:srgbClr val="55B577"/>
          </a:solidFill>
          <a:ln>
            <a:solidFill>
              <a:srgbClr val="71C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55B577"/>
              </a:solidFill>
            </a:endParaRPr>
          </a:p>
        </p:txBody>
      </p:sp>
      <p:sp>
        <p:nvSpPr>
          <p:cNvPr id="5" name="文本框 4"/>
          <p:cNvSpPr txBox="1"/>
          <p:nvPr/>
        </p:nvSpPr>
        <p:spPr>
          <a:xfrm>
            <a:off x="5812155" y="2253615"/>
            <a:ext cx="5903595" cy="3415030"/>
          </a:xfrm>
          <a:prstGeom prst="rect">
            <a:avLst/>
          </a:prstGeom>
          <a:noFill/>
        </p:spPr>
        <p:txBody>
          <a:bodyPr wrap="square" rtlCol="0">
            <a:spAutoFit/>
          </a:bodyPr>
          <a:p>
            <a:r>
              <a:rPr lang="zh-CN" altLang="en-US" sz="5400">
                <a:latin typeface="微软雅黑" panose="020B0503020204020204" pitchFamily="34" charset="-122"/>
                <a:ea typeface="微软雅黑" panose="020B0503020204020204" pitchFamily="34" charset="-122"/>
              </a:rPr>
              <a:t>话不多说，扫码加群报名</a:t>
            </a:r>
            <a:endParaRPr lang="zh-CN" altLang="en-US" sz="5400">
              <a:latin typeface="微软雅黑" panose="020B0503020204020204" pitchFamily="34" charset="-122"/>
              <a:ea typeface="微软雅黑" panose="020B0503020204020204" pitchFamily="34" charset="-122"/>
            </a:endParaRPr>
          </a:p>
          <a:p>
            <a:r>
              <a:rPr lang="zh-CN" altLang="en-US" sz="5400">
                <a:latin typeface="微软雅黑" panose="020B0503020204020204" pitchFamily="34" charset="-122"/>
                <a:ea typeface="微软雅黑" panose="020B0503020204020204" pitchFamily="34" charset="-122"/>
              </a:rPr>
              <a:t>明天早上九点学活前的草坪上举行</a:t>
            </a:r>
            <a:endParaRPr lang="zh-CN" altLang="en-US" sz="5400">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
                                        </p:tgtEl>
                                        <p:attrNameLst>
                                          <p:attrName>style.visibility</p:attrName>
                                        </p:attrNameLst>
                                      </p:cBhvr>
                                      <p:to>
                                        <p:strVal val="visible"/>
                                      </p:to>
                                    </p:set>
                                    <p:animEffect transition="in" filter="fade">
                                      <p:cBhvr>
                                        <p:cTn id="7" dur="1000"/>
                                        <p:tgtEl>
                                          <p:spTgt spid="1"/>
                                        </p:tgtEl>
                                      </p:cBhvr>
                                    </p:animEffect>
                                    <p:anim calcmode="lin" valueType="num">
                                      <p:cBhvr>
                                        <p:cTn id="8" dur="1000" fill="hold"/>
                                        <p:tgtEl>
                                          <p:spTgt spid="1"/>
                                        </p:tgtEl>
                                        <p:attrNameLst>
                                          <p:attrName>ppt_x</p:attrName>
                                        </p:attrNameLst>
                                      </p:cBhvr>
                                      <p:tavLst>
                                        <p:tav tm="0">
                                          <p:val>
                                            <p:strVal val="#ppt_x"/>
                                          </p:val>
                                        </p:tav>
                                        <p:tav tm="100000">
                                          <p:val>
                                            <p:strVal val="#ppt_x"/>
                                          </p:val>
                                        </p:tav>
                                      </p:tavLst>
                                    </p:anim>
                                    <p:anim calcmode="lin" valueType="num">
                                      <p:cBhvr>
                                        <p:cTn id="9" dur="1000" fill="hold"/>
                                        <p:tgtEl>
                                          <p:spTgt spid="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sp>
        <p:nvSpPr>
          <p:cNvPr id="1048992" name="文本框 11"/>
          <p:cNvSpPr txBox="1"/>
          <p:nvPr/>
        </p:nvSpPr>
        <p:spPr>
          <a:xfrm>
            <a:off x="699245" y="2119632"/>
            <a:ext cx="10793511" cy="1106805"/>
          </a:xfrm>
          <a:prstGeom prst="rect">
            <a:avLst/>
          </a:prstGeom>
          <a:noFill/>
        </p:spPr>
        <p:txBody>
          <a:bodyPr wrap="square" rtlCol="0">
            <a:spAutoFit/>
          </a:bodyPr>
          <a:p>
            <a:pPr algn="ctr"/>
            <a:r>
              <a:rPr lang="zh-CN" altLang="en-US" sz="6600" dirty="0">
                <a:solidFill>
                  <a:srgbClr val="55B577"/>
                </a:solidFill>
                <a:latin typeface="微软雅黑" panose="020B0503020204020204" pitchFamily="34" charset="-122"/>
                <a:ea typeface="微软雅黑" panose="020B0503020204020204" pitchFamily="34" charset="-122"/>
              </a:rPr>
              <a:t>感谢您的观看</a:t>
            </a:r>
            <a:endParaRPr lang="zh-CN" altLang="en-US" sz="6600" dirty="0">
              <a:solidFill>
                <a:srgbClr val="55B577"/>
              </a:solidFill>
              <a:latin typeface="微软雅黑" panose="020B0503020204020204" pitchFamily="34" charset="-122"/>
              <a:ea typeface="微软雅黑" panose="020B0503020204020204" pitchFamily="34" charset="-122"/>
            </a:endParaRPr>
          </a:p>
        </p:txBody>
      </p:sp>
      <p:sp>
        <p:nvSpPr>
          <p:cNvPr id="1048993" name="矩形 17"/>
          <p:cNvSpPr/>
          <p:nvPr/>
        </p:nvSpPr>
        <p:spPr>
          <a:xfrm>
            <a:off x="2190751" y="3320533"/>
            <a:ext cx="7810499" cy="369332"/>
          </a:xfrm>
          <a:prstGeom prst="rect">
            <a:avLst/>
          </a:prstGeom>
        </p:spPr>
        <p:txBody>
          <a:bodyPr wrap="square">
            <a:spAutoFit/>
          </a:bodyPr>
          <a:p>
            <a:pPr algn="dist"/>
            <a:r>
              <a:rPr lang="en-US" altLang="zh-CN" dirty="0">
                <a:solidFill>
                  <a:schemeClr val="tx1">
                    <a:lumMod val="50000"/>
                    <a:lumOff val="50000"/>
                  </a:schemeClr>
                </a:solidFill>
                <a:latin typeface="Arial Narrow" panose="020B0606020202030204" pitchFamily="34" charset="0"/>
              </a:rPr>
              <a:t>Thank you for your download and watch</a:t>
            </a:r>
            <a:endParaRPr lang="zh-CN" altLang="en-US" dirty="0">
              <a:solidFill>
                <a:schemeClr val="tx1">
                  <a:lumMod val="50000"/>
                  <a:lumOff val="50000"/>
                </a:schemeClr>
              </a:solidFill>
              <a:latin typeface="Arial Narrow" panose="020B0606020202030204" pitchFamily="34" charset="0"/>
            </a:endParaRPr>
          </a:p>
        </p:txBody>
      </p:sp>
      <p:cxnSp>
        <p:nvCxnSpPr>
          <p:cNvPr id="3145774" name="PA_直接连接符 20"/>
          <p:cNvCxnSpPr/>
          <p:nvPr>
            <p:custDataLst>
              <p:tags r:id="rId1"/>
            </p:custDataLst>
          </p:nvPr>
        </p:nvCxnSpPr>
        <p:spPr>
          <a:xfrm>
            <a:off x="2009775" y="3303828"/>
            <a:ext cx="8172450" cy="0"/>
          </a:xfrm>
          <a:prstGeom prst="line">
            <a:avLst/>
          </a:prstGeom>
          <a:ln w="12700">
            <a:solidFill>
              <a:srgbClr val="55B577"/>
            </a:solidFill>
          </a:ln>
        </p:spPr>
        <p:style>
          <a:lnRef idx="1">
            <a:schemeClr val="accent1"/>
          </a:lnRef>
          <a:fillRef idx="0">
            <a:schemeClr val="accent1"/>
          </a:fillRef>
          <a:effectRef idx="0">
            <a:schemeClr val="accent1"/>
          </a:effectRef>
          <a:fontRef idx="minor">
            <a:schemeClr val="tx1"/>
          </a:fontRef>
        </p:style>
      </p:cxnSp>
      <p:pic>
        <p:nvPicPr>
          <p:cNvPr id="2097309" name="图片 23"/>
          <p:cNvPicPr>
            <a:picLocks noChangeAspect="1"/>
          </p:cNvPicPr>
          <p:nvPr/>
        </p:nvPicPr>
        <p:blipFill>
          <a:blip r:embed="rId2"/>
          <a:stretch>
            <a:fillRect/>
          </a:stretch>
        </p:blipFill>
        <p:spPr>
          <a:xfrm>
            <a:off x="-140009" y="4352955"/>
            <a:ext cx="5797798" cy="2505673"/>
          </a:xfrm>
          <a:prstGeom prst="rect">
            <a:avLst/>
          </a:prstGeom>
        </p:spPr>
      </p:pic>
      <p:pic>
        <p:nvPicPr>
          <p:cNvPr id="2097310" name="图片 24"/>
          <p:cNvPicPr>
            <a:picLocks noChangeAspect="1"/>
          </p:cNvPicPr>
          <p:nvPr/>
        </p:nvPicPr>
        <p:blipFill>
          <a:blip r:embed="rId3"/>
          <a:stretch>
            <a:fillRect/>
          </a:stretch>
        </p:blipFill>
        <p:spPr>
          <a:xfrm>
            <a:off x="5656580" y="4065512"/>
            <a:ext cx="6614733" cy="2956816"/>
          </a:xfrm>
          <a:prstGeom prst="rect">
            <a:avLst/>
          </a:prstGeom>
        </p:spPr>
      </p:pic>
      <p:pic>
        <p:nvPicPr>
          <p:cNvPr id="2097311" name="图片 25"/>
          <p:cNvPicPr>
            <a:picLocks noChangeAspect="1"/>
          </p:cNvPicPr>
          <p:nvPr/>
        </p:nvPicPr>
        <p:blipFill>
          <a:blip r:embed="rId4"/>
          <a:stretch>
            <a:fillRect/>
          </a:stretch>
        </p:blipFill>
        <p:spPr>
          <a:xfrm>
            <a:off x="7770945" y="5862431"/>
            <a:ext cx="713294" cy="1639966"/>
          </a:xfrm>
          <a:prstGeom prst="rect">
            <a:avLst/>
          </a:prstGeom>
        </p:spPr>
      </p:pic>
      <p:pic>
        <p:nvPicPr>
          <p:cNvPr id="2097312" name="图片 26"/>
          <p:cNvPicPr>
            <a:picLocks noChangeAspect="1"/>
          </p:cNvPicPr>
          <p:nvPr/>
        </p:nvPicPr>
        <p:blipFill>
          <a:blip r:embed="rId5"/>
          <a:stretch>
            <a:fillRect/>
          </a:stretch>
        </p:blipFill>
        <p:spPr>
          <a:xfrm>
            <a:off x="8569724" y="3948890"/>
            <a:ext cx="1109568" cy="1597290"/>
          </a:xfrm>
          <a:prstGeom prst="rect">
            <a:avLst/>
          </a:prstGeom>
        </p:spPr>
      </p:pic>
      <p:pic>
        <p:nvPicPr>
          <p:cNvPr id="2097313" name="图片 27"/>
          <p:cNvPicPr>
            <a:picLocks noChangeAspect="1"/>
          </p:cNvPicPr>
          <p:nvPr/>
        </p:nvPicPr>
        <p:blipFill>
          <a:blip r:embed="rId6"/>
          <a:stretch>
            <a:fillRect/>
          </a:stretch>
        </p:blipFill>
        <p:spPr>
          <a:xfrm>
            <a:off x="6243029" y="6065161"/>
            <a:ext cx="987638" cy="1914310"/>
          </a:xfrm>
          <a:prstGeom prst="rect">
            <a:avLst/>
          </a:prstGeom>
        </p:spPr>
      </p:pic>
      <p:pic>
        <p:nvPicPr>
          <p:cNvPr id="2097314" name="图片 28"/>
          <p:cNvPicPr>
            <a:picLocks noChangeAspect="1"/>
          </p:cNvPicPr>
          <p:nvPr/>
        </p:nvPicPr>
        <p:blipFill>
          <a:blip r:embed="rId7"/>
          <a:stretch>
            <a:fillRect/>
          </a:stretch>
        </p:blipFill>
        <p:spPr>
          <a:xfrm>
            <a:off x="3009142" y="4300268"/>
            <a:ext cx="993734" cy="1743607"/>
          </a:xfrm>
          <a:prstGeom prst="rect">
            <a:avLst/>
          </a:prstGeom>
        </p:spPr>
      </p:pic>
      <p:pic>
        <p:nvPicPr>
          <p:cNvPr id="2097315" name="图片 29"/>
          <p:cNvPicPr>
            <a:picLocks noChangeAspect="1"/>
          </p:cNvPicPr>
          <p:nvPr/>
        </p:nvPicPr>
        <p:blipFill>
          <a:blip r:embed="rId8"/>
          <a:stretch>
            <a:fillRect/>
          </a:stretch>
        </p:blipFill>
        <p:spPr>
          <a:xfrm>
            <a:off x="5181521" y="178150"/>
            <a:ext cx="1828959" cy="1700931"/>
          </a:xfrm>
          <a:prstGeom prst="rect">
            <a:avLst/>
          </a:prstGeo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97309"/>
                                        </p:tgtEl>
                                        <p:attrNameLst>
                                          <p:attrName>style.visibility</p:attrName>
                                        </p:attrNameLst>
                                      </p:cBhvr>
                                      <p:to>
                                        <p:strVal val="visible"/>
                                      </p:to>
                                    </p:set>
                                    <p:animEffect transition="in" filter="fade">
                                      <p:cBhvr>
                                        <p:cTn id="7" dur="1000"/>
                                        <p:tgtEl>
                                          <p:spTgt spid="2097309"/>
                                        </p:tgtEl>
                                      </p:cBhvr>
                                    </p:animEffect>
                                    <p:anim calcmode="lin" valueType="num">
                                      <p:cBhvr>
                                        <p:cTn id="8" dur="1000" fill="hold"/>
                                        <p:tgtEl>
                                          <p:spTgt spid="2097309"/>
                                        </p:tgtEl>
                                        <p:attrNameLst>
                                          <p:attrName>ppt_x</p:attrName>
                                        </p:attrNameLst>
                                      </p:cBhvr>
                                      <p:tavLst>
                                        <p:tav tm="0">
                                          <p:val>
                                            <p:strVal val="#ppt_x"/>
                                          </p:val>
                                        </p:tav>
                                        <p:tav tm="100000">
                                          <p:val>
                                            <p:strVal val="#ppt_x"/>
                                          </p:val>
                                        </p:tav>
                                      </p:tavLst>
                                    </p:anim>
                                    <p:anim calcmode="lin" valueType="num">
                                      <p:cBhvr>
                                        <p:cTn id="9" dur="1000" fill="hold"/>
                                        <p:tgtEl>
                                          <p:spTgt spid="209730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97310"/>
                                        </p:tgtEl>
                                        <p:attrNameLst>
                                          <p:attrName>style.visibility</p:attrName>
                                        </p:attrNameLst>
                                      </p:cBhvr>
                                      <p:to>
                                        <p:strVal val="visible"/>
                                      </p:to>
                                    </p:set>
                                    <p:animEffect transition="in" filter="fade">
                                      <p:cBhvr>
                                        <p:cTn id="12" dur="1000"/>
                                        <p:tgtEl>
                                          <p:spTgt spid="2097310"/>
                                        </p:tgtEl>
                                      </p:cBhvr>
                                    </p:animEffect>
                                    <p:anim calcmode="lin" valueType="num">
                                      <p:cBhvr>
                                        <p:cTn id="13" dur="1000" fill="hold"/>
                                        <p:tgtEl>
                                          <p:spTgt spid="2097310"/>
                                        </p:tgtEl>
                                        <p:attrNameLst>
                                          <p:attrName>ppt_x</p:attrName>
                                        </p:attrNameLst>
                                      </p:cBhvr>
                                      <p:tavLst>
                                        <p:tav tm="0">
                                          <p:val>
                                            <p:strVal val="#ppt_x"/>
                                          </p:val>
                                        </p:tav>
                                        <p:tav tm="100000">
                                          <p:val>
                                            <p:strVal val="#ppt_x"/>
                                          </p:val>
                                        </p:tav>
                                      </p:tavLst>
                                    </p:anim>
                                    <p:anim calcmode="lin" valueType="num">
                                      <p:cBhvr>
                                        <p:cTn id="14" dur="1000" fill="hold"/>
                                        <p:tgtEl>
                                          <p:spTgt spid="209731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097315"/>
                                        </p:tgtEl>
                                        <p:attrNameLst>
                                          <p:attrName>style.visibility</p:attrName>
                                        </p:attrNameLst>
                                      </p:cBhvr>
                                      <p:to>
                                        <p:strVal val="visible"/>
                                      </p:to>
                                    </p:set>
                                    <p:animEffect transition="in" filter="fade">
                                      <p:cBhvr>
                                        <p:cTn id="17" dur="1000"/>
                                        <p:tgtEl>
                                          <p:spTgt spid="2097315"/>
                                        </p:tgtEl>
                                      </p:cBhvr>
                                    </p:animEffect>
                                    <p:anim calcmode="lin" valueType="num">
                                      <p:cBhvr>
                                        <p:cTn id="18" dur="1000" fill="hold"/>
                                        <p:tgtEl>
                                          <p:spTgt spid="2097315"/>
                                        </p:tgtEl>
                                        <p:attrNameLst>
                                          <p:attrName>ppt_x</p:attrName>
                                        </p:attrNameLst>
                                      </p:cBhvr>
                                      <p:tavLst>
                                        <p:tav tm="0">
                                          <p:val>
                                            <p:strVal val="#ppt_x"/>
                                          </p:val>
                                        </p:tav>
                                        <p:tav tm="100000">
                                          <p:val>
                                            <p:strVal val="#ppt_x"/>
                                          </p:val>
                                        </p:tav>
                                      </p:tavLst>
                                    </p:anim>
                                    <p:anim calcmode="lin" valueType="num">
                                      <p:cBhvr>
                                        <p:cTn id="19" dur="1000" fill="hold"/>
                                        <p:tgtEl>
                                          <p:spTgt spid="20973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097314"/>
                                        </p:tgtEl>
                                        <p:attrNameLst>
                                          <p:attrName>style.visibility</p:attrName>
                                        </p:attrNameLst>
                                      </p:cBhvr>
                                      <p:to>
                                        <p:strVal val="visible"/>
                                      </p:to>
                                    </p:set>
                                    <p:animEffect transition="in" filter="fade">
                                      <p:cBhvr>
                                        <p:cTn id="22" dur="1000"/>
                                        <p:tgtEl>
                                          <p:spTgt spid="2097314"/>
                                        </p:tgtEl>
                                      </p:cBhvr>
                                    </p:animEffect>
                                    <p:anim calcmode="lin" valueType="num">
                                      <p:cBhvr>
                                        <p:cTn id="23" dur="1000" fill="hold"/>
                                        <p:tgtEl>
                                          <p:spTgt spid="2097314"/>
                                        </p:tgtEl>
                                        <p:attrNameLst>
                                          <p:attrName>ppt_x</p:attrName>
                                        </p:attrNameLst>
                                      </p:cBhvr>
                                      <p:tavLst>
                                        <p:tav tm="0">
                                          <p:val>
                                            <p:strVal val="#ppt_x"/>
                                          </p:val>
                                        </p:tav>
                                        <p:tav tm="100000">
                                          <p:val>
                                            <p:strVal val="#ppt_x"/>
                                          </p:val>
                                        </p:tav>
                                      </p:tavLst>
                                    </p:anim>
                                    <p:anim calcmode="lin" valueType="num">
                                      <p:cBhvr>
                                        <p:cTn id="24" dur="1000" fill="hold"/>
                                        <p:tgtEl>
                                          <p:spTgt spid="20973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2097311"/>
                                        </p:tgtEl>
                                        <p:attrNameLst>
                                          <p:attrName>style.visibility</p:attrName>
                                        </p:attrNameLst>
                                      </p:cBhvr>
                                      <p:to>
                                        <p:strVal val="visible"/>
                                      </p:to>
                                    </p:set>
                                    <p:animEffect transition="in" filter="fade">
                                      <p:cBhvr>
                                        <p:cTn id="27" dur="1000"/>
                                        <p:tgtEl>
                                          <p:spTgt spid="2097311"/>
                                        </p:tgtEl>
                                      </p:cBhvr>
                                    </p:animEffect>
                                    <p:anim calcmode="lin" valueType="num">
                                      <p:cBhvr>
                                        <p:cTn id="28" dur="1000" fill="hold"/>
                                        <p:tgtEl>
                                          <p:spTgt spid="2097311"/>
                                        </p:tgtEl>
                                        <p:attrNameLst>
                                          <p:attrName>ppt_x</p:attrName>
                                        </p:attrNameLst>
                                      </p:cBhvr>
                                      <p:tavLst>
                                        <p:tav tm="0">
                                          <p:val>
                                            <p:strVal val="#ppt_x"/>
                                          </p:val>
                                        </p:tav>
                                        <p:tav tm="100000">
                                          <p:val>
                                            <p:strVal val="#ppt_x"/>
                                          </p:val>
                                        </p:tav>
                                      </p:tavLst>
                                    </p:anim>
                                    <p:anim calcmode="lin" valueType="num">
                                      <p:cBhvr>
                                        <p:cTn id="29" dur="1000" fill="hold"/>
                                        <p:tgtEl>
                                          <p:spTgt spid="20973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2097313"/>
                                        </p:tgtEl>
                                        <p:attrNameLst>
                                          <p:attrName>style.visibility</p:attrName>
                                        </p:attrNameLst>
                                      </p:cBhvr>
                                      <p:to>
                                        <p:strVal val="visible"/>
                                      </p:to>
                                    </p:set>
                                    <p:animEffect transition="in" filter="fade">
                                      <p:cBhvr>
                                        <p:cTn id="32" dur="1000"/>
                                        <p:tgtEl>
                                          <p:spTgt spid="2097313"/>
                                        </p:tgtEl>
                                      </p:cBhvr>
                                    </p:animEffect>
                                    <p:anim calcmode="lin" valueType="num">
                                      <p:cBhvr>
                                        <p:cTn id="33" dur="1000" fill="hold"/>
                                        <p:tgtEl>
                                          <p:spTgt spid="2097313"/>
                                        </p:tgtEl>
                                        <p:attrNameLst>
                                          <p:attrName>ppt_x</p:attrName>
                                        </p:attrNameLst>
                                      </p:cBhvr>
                                      <p:tavLst>
                                        <p:tav tm="0">
                                          <p:val>
                                            <p:strVal val="#ppt_x"/>
                                          </p:val>
                                        </p:tav>
                                        <p:tav tm="100000">
                                          <p:val>
                                            <p:strVal val="#ppt_x"/>
                                          </p:val>
                                        </p:tav>
                                      </p:tavLst>
                                    </p:anim>
                                    <p:anim calcmode="lin" valueType="num">
                                      <p:cBhvr>
                                        <p:cTn id="34" dur="1000" fill="hold"/>
                                        <p:tgtEl>
                                          <p:spTgt spid="20973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000"/>
                                  </p:stCondLst>
                                  <p:childTnLst>
                                    <p:set>
                                      <p:cBhvr>
                                        <p:cTn id="36" dur="1" fill="hold">
                                          <p:stCondLst>
                                            <p:cond delay="0"/>
                                          </p:stCondLst>
                                        </p:cTn>
                                        <p:tgtEl>
                                          <p:spTgt spid="2097312"/>
                                        </p:tgtEl>
                                        <p:attrNameLst>
                                          <p:attrName>style.visibility</p:attrName>
                                        </p:attrNameLst>
                                      </p:cBhvr>
                                      <p:to>
                                        <p:strVal val="visible"/>
                                      </p:to>
                                    </p:set>
                                    <p:animEffect transition="in" filter="fade">
                                      <p:cBhvr>
                                        <p:cTn id="37" dur="1000"/>
                                        <p:tgtEl>
                                          <p:spTgt spid="2097312"/>
                                        </p:tgtEl>
                                      </p:cBhvr>
                                    </p:animEffect>
                                    <p:anim calcmode="lin" valueType="num">
                                      <p:cBhvr>
                                        <p:cTn id="38" dur="1000" fill="hold"/>
                                        <p:tgtEl>
                                          <p:spTgt spid="2097312"/>
                                        </p:tgtEl>
                                        <p:attrNameLst>
                                          <p:attrName>ppt_x</p:attrName>
                                        </p:attrNameLst>
                                      </p:cBhvr>
                                      <p:tavLst>
                                        <p:tav tm="0">
                                          <p:val>
                                            <p:strVal val="#ppt_x"/>
                                          </p:val>
                                        </p:tav>
                                        <p:tav tm="100000">
                                          <p:val>
                                            <p:strVal val="#ppt_x"/>
                                          </p:val>
                                        </p:tav>
                                      </p:tavLst>
                                    </p:anim>
                                    <p:anim calcmode="lin" valueType="num">
                                      <p:cBhvr>
                                        <p:cTn id="39" dur="1000" fill="hold"/>
                                        <p:tgtEl>
                                          <p:spTgt spid="2097312"/>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7" presetClass="entr" presetSubtype="10" fill="hold" nodeType="afterEffect">
                                  <p:stCondLst>
                                    <p:cond delay="0"/>
                                  </p:stCondLst>
                                  <p:childTnLst>
                                    <p:set>
                                      <p:cBhvr>
                                        <p:cTn id="42" dur="1" fill="hold">
                                          <p:stCondLst>
                                            <p:cond delay="0"/>
                                          </p:stCondLst>
                                        </p:cTn>
                                        <p:tgtEl>
                                          <p:spTgt spid="3145774"/>
                                        </p:tgtEl>
                                        <p:attrNameLst>
                                          <p:attrName>style.visibility</p:attrName>
                                        </p:attrNameLst>
                                      </p:cBhvr>
                                      <p:to>
                                        <p:strVal val="visible"/>
                                      </p:to>
                                    </p:set>
                                    <p:anim calcmode="lin" valueType="num">
                                      <p:cBhvr>
                                        <p:cTn id="43" dur="500" fill="hold"/>
                                        <p:tgtEl>
                                          <p:spTgt spid="3145774"/>
                                        </p:tgtEl>
                                        <p:attrNameLst>
                                          <p:attrName>ppt_w</p:attrName>
                                        </p:attrNameLst>
                                      </p:cBhvr>
                                      <p:tavLst>
                                        <p:tav tm="0">
                                          <p:val>
                                            <p:fltVal val="0.0"/>
                                          </p:val>
                                        </p:tav>
                                        <p:tav tm="100000">
                                          <p:val>
                                            <p:strVal val="#ppt_w"/>
                                          </p:val>
                                        </p:tav>
                                      </p:tavLst>
                                    </p:anim>
                                    <p:anim calcmode="lin" valueType="num">
                                      <p:cBhvr>
                                        <p:cTn id="44" dur="500" fill="hold"/>
                                        <p:tgtEl>
                                          <p:spTgt spid="3145774"/>
                                        </p:tgtEl>
                                        <p:attrNameLst>
                                          <p:attrName>ppt_h</p:attrName>
                                        </p:attrNameLst>
                                      </p:cBhvr>
                                      <p:tavLst>
                                        <p:tav tm="0">
                                          <p:val>
                                            <p:strVal val="#ppt_h"/>
                                          </p:val>
                                        </p:tav>
                                        <p:tav tm="100000">
                                          <p:val>
                                            <p:strVal val="#ppt_h"/>
                                          </p:val>
                                        </p:tav>
                                      </p:tavLst>
                                    </p:anim>
                                  </p:childTnLst>
                                </p:cTn>
                              </p:par>
                            </p:childTnLst>
                          </p:cTn>
                        </p:par>
                        <p:par>
                          <p:cTn id="45" fill="hold">
                            <p:stCondLst>
                              <p:cond delay="1500"/>
                            </p:stCondLst>
                            <p:childTnLst>
                              <p:par>
                                <p:cTn id="46" presetID="56" presetClass="entr" presetSubtype="0" fill="hold" grpId="0" nodeType="afterEffect">
                                  <p:stCondLst>
                                    <p:cond delay="0"/>
                                  </p:stCondLst>
                                  <p:iterate type="lt">
                                    <p:tmPct val="10000"/>
                                  </p:iterate>
                                  <p:childTnLst>
                                    <p:set>
                                      <p:cBhvr>
                                        <p:cTn id="47" dur="1" fill="hold">
                                          <p:stCondLst>
                                            <p:cond delay="0"/>
                                          </p:stCondLst>
                                        </p:cTn>
                                        <p:tgtEl>
                                          <p:spTgt spid="1048992"/>
                                        </p:tgtEl>
                                        <p:attrNameLst>
                                          <p:attrName>style.visibility</p:attrName>
                                        </p:attrNameLst>
                                      </p:cBhvr>
                                      <p:to>
                                        <p:strVal val="visible"/>
                                      </p:to>
                                    </p:set>
                                    <p:anim by="(-#ppt_w*2)" calcmode="lin" valueType="num">
                                      <p:cBhvr rctx="PPT">
                                        <p:cTn id="48" dur="375" autoRev="1" fill="hold">
                                          <p:stCondLst>
                                            <p:cond delay="0"/>
                                          </p:stCondLst>
                                        </p:cTn>
                                        <p:tgtEl>
                                          <p:spTgt spid="1048992"/>
                                        </p:tgtEl>
                                        <p:attrNameLst>
                                          <p:attrName>ppt_w</p:attrName>
                                        </p:attrNameLst>
                                      </p:cBhvr>
                                    </p:anim>
                                    <p:anim by="(#ppt_w*0.50)" calcmode="lin" valueType="num">
                                      <p:cBhvr>
                                        <p:cTn id="49" dur="375" decel="50000" autoRev="1" fill="hold">
                                          <p:stCondLst>
                                            <p:cond delay="0"/>
                                          </p:stCondLst>
                                        </p:cTn>
                                        <p:tgtEl>
                                          <p:spTgt spid="1048992"/>
                                        </p:tgtEl>
                                        <p:attrNameLst>
                                          <p:attrName>ppt_x</p:attrName>
                                        </p:attrNameLst>
                                      </p:cBhvr>
                                    </p:anim>
                                    <p:anim from="(-#ppt_h/2)" to="(#ppt_y)" calcmode="lin" valueType="num">
                                      <p:cBhvr>
                                        <p:cTn id="50" dur="750" fill="hold">
                                          <p:stCondLst>
                                            <p:cond delay="0"/>
                                          </p:stCondLst>
                                        </p:cTn>
                                        <p:tgtEl>
                                          <p:spTgt spid="1048992"/>
                                        </p:tgtEl>
                                        <p:attrNameLst>
                                          <p:attrName>ppt_y</p:attrName>
                                        </p:attrNameLst>
                                      </p:cBhvr>
                                    </p:anim>
                                    <p:animRot by="21600000">
                                      <p:cBhvr>
                                        <p:cTn id="51" dur="750" fill="hold">
                                          <p:stCondLst>
                                            <p:cond delay="0"/>
                                          </p:stCondLst>
                                        </p:cTn>
                                        <p:tgtEl>
                                          <p:spTgt spid="1048992"/>
                                        </p:tgtEl>
                                        <p:attrNameLst>
                                          <p:attrName>r</p:attrName>
                                        </p:attrNameLst>
                                      </p:cBhvr>
                                    </p:animRot>
                                  </p:childTnLst>
                                </p:cTn>
                              </p:par>
                              <p:par>
                                <p:cTn id="52" presetID="2" presetClass="entr" presetSubtype="6" fill="hold" grpId="0" nodeType="withEffect">
                                  <p:stCondLst>
                                    <p:cond delay="0"/>
                                  </p:stCondLst>
                                  <p:iterate type="lt">
                                    <p:tmPct val="6000"/>
                                  </p:iterate>
                                  <p:childTnLst>
                                    <p:set>
                                      <p:cBhvr>
                                        <p:cTn id="53" dur="1" fill="hold">
                                          <p:stCondLst>
                                            <p:cond delay="0"/>
                                          </p:stCondLst>
                                        </p:cTn>
                                        <p:tgtEl>
                                          <p:spTgt spid="1048993"/>
                                        </p:tgtEl>
                                        <p:attrNameLst>
                                          <p:attrName>style.visibility</p:attrName>
                                        </p:attrNameLst>
                                      </p:cBhvr>
                                      <p:to>
                                        <p:strVal val="visible"/>
                                      </p:to>
                                    </p:set>
                                    <p:anim calcmode="lin" valueType="num">
                                      <p:cBhvr additive="base">
                                        <p:cTn id="54" dur="500" fill="hold"/>
                                        <p:tgtEl>
                                          <p:spTgt spid="1048993"/>
                                        </p:tgtEl>
                                        <p:attrNameLst>
                                          <p:attrName>ppt_x</p:attrName>
                                        </p:attrNameLst>
                                      </p:cBhvr>
                                      <p:tavLst>
                                        <p:tav tm="0">
                                          <p:val>
                                            <p:strVal val="1+#ppt_w/2"/>
                                          </p:val>
                                        </p:tav>
                                        <p:tav tm="100000">
                                          <p:val>
                                            <p:strVal val="#ppt_x"/>
                                          </p:val>
                                        </p:tav>
                                      </p:tavLst>
                                    </p:anim>
                                    <p:anim calcmode="lin" valueType="num">
                                      <p:cBhvr additive="base">
                                        <p:cTn id="55" dur="500" fill="hold"/>
                                        <p:tgtEl>
                                          <p:spTgt spid="10489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92" grpId="0"/>
      <p:bldP spid="1048993"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MH" val="20170612171258"/>
  <p:tag name="MH_LIBRARY" val="GRAPHIC"/>
  <p:tag name="MH_TYPE" val="Other"/>
  <p:tag name="MH_ORDER" val="1"/>
</p:tagLst>
</file>

<file path=ppt/tags/tag3.xml><?xml version="1.0" encoding="utf-8"?>
<p:tagLst xmlns:p="http://schemas.openxmlformats.org/presentationml/2006/main">
  <p:tag name="MH" val="20170612171258"/>
  <p:tag name="MH_LIBRARY" val="GRAPHIC"/>
  <p:tag name="MH_TYPE" val="Other"/>
  <p:tag name="MH_ORDER" val="2"/>
</p:tagLst>
</file>

<file path=ppt/tags/tag4.xml><?xml version="1.0" encoding="utf-8"?>
<p:tagLst xmlns:p="http://schemas.openxmlformats.org/presentationml/2006/main">
  <p:tag name="MH" val="20170612171258"/>
  <p:tag name="MH_LIBRARY" val="GRAPHIC"/>
  <p:tag name="MH_TYPE" val="Other"/>
  <p:tag name="MH_ORDER" val="3"/>
</p:tagLst>
</file>

<file path=ppt/tags/tag5.xml><?xml version="1.0" encoding="utf-8"?>
<p:tagLst xmlns:p="http://schemas.openxmlformats.org/presentationml/2006/main">
  <p:tag name="MH" val="20170612171258"/>
  <p:tag name="MH_LIBRARY" val="GRAPHIC"/>
  <p:tag name="MH_TYPE" val="Other"/>
  <p:tag name="MH_ORDER" val="4"/>
</p:tagLst>
</file>

<file path=ppt/tags/tag6.xml><?xml version="1.0" encoding="utf-8"?>
<p:tagLst xmlns:p="http://schemas.openxmlformats.org/presentationml/2006/main">
  <p:tag name="MH" val="20170612171258"/>
  <p:tag name="MH_LIBRARY" val="GRAPHIC"/>
  <p:tag name="MH_TYPE" val="Text"/>
  <p:tag name="MH_ORDER" val="1"/>
</p:tagLst>
</file>

<file path=ppt/tags/tag7.xml><?xml version="1.0" encoding="utf-8"?>
<p:tagLst xmlns:p="http://schemas.openxmlformats.org/presentationml/2006/main">
  <p:tag name="MH_TYPE" val="#NeiR#"/>
  <p:tag name="MH_NUMBER" val="6"/>
  <p:tag name="MH_CATEGORY" val="#YinZJG#"/>
  <p:tag name="MH_LAYOUT" val="TitleSubTitleText"/>
  <p:tag name="MH" val="20170612171258"/>
  <p:tag name="MH_LIBRARY" val="GRAPHIC"/>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MH" val="20170612164346"/>
  <p:tag name="MH_LIBRARY" val="GRAPHIC"/>
  <p:tag name="MH_TYPE" val="Other"/>
  <p:tag name="MH_ORDER" val="2"/>
</p:tagLst>
</file>

<file path=ppt/tags/tag12.xml><?xml version="1.0" encoding="utf-8"?>
<p:tagLst xmlns:p="http://schemas.openxmlformats.org/presentationml/2006/main">
  <p:tag name="MH" val="20170612164346"/>
  <p:tag name="MH_LIBRARY" val="GRAPHIC"/>
  <p:tag name="MH_TYPE" val="Title"/>
  <p:tag name="MH_ORDER" val="1"/>
</p:tagLst>
</file>

<file path=ppt/tags/tag13.xml><?xml version="1.0" encoding="utf-8"?>
<p:tagLst xmlns:p="http://schemas.openxmlformats.org/presentationml/2006/main">
  <p:tag name="MH" val="20170612164346"/>
  <p:tag name="MH_LIBRARY" val="GRAPHIC"/>
  <p:tag name="MH_TYPE" val="SubTitle"/>
  <p:tag name="MH_ORDER" val="1"/>
</p:tagLst>
</file>

<file path=ppt/tags/tag14.xml><?xml version="1.0" encoding="utf-8"?>
<p:tagLst xmlns:p="http://schemas.openxmlformats.org/presentationml/2006/main">
  <p:tag name="MH" val="20170612164346"/>
  <p:tag name="MH_LIBRARY" val="GRAPHIC"/>
  <p:tag name="MH_TYPE" val="Other"/>
  <p:tag name="MH_ORDER" val="3"/>
</p:tagLst>
</file>

<file path=ppt/tags/tag15.xml><?xml version="1.0" encoding="utf-8"?>
<p:tagLst xmlns:p="http://schemas.openxmlformats.org/presentationml/2006/main">
  <p:tag name="MH" val="20170612164237"/>
  <p:tag name="MH_LIBRARY" val="GRAPHIC"/>
  <p:tag name="MH_TYPE" val="Other"/>
  <p:tag name="MH_ORDER" val="1"/>
</p:tagLst>
</file>

<file path=ppt/tags/tag16.xml><?xml version="1.0" encoding="utf-8"?>
<p:tagLst xmlns:p="http://schemas.openxmlformats.org/presentationml/2006/main">
  <p:tag name="MH" val="20170612164237"/>
  <p:tag name="MH_LIBRARY" val="GRAPHIC"/>
  <p:tag name="MH_TYPE" val="SubTitle"/>
  <p:tag name="MH_ORDER" val="1"/>
</p:tagLst>
</file>

<file path=ppt/tags/tag17.xml><?xml version="1.0" encoding="utf-8"?>
<p:tagLst xmlns:p="http://schemas.openxmlformats.org/presentationml/2006/main">
  <p:tag name="MH" val="20170612164237"/>
  <p:tag name="MH_LIBRARY" val="GRAPHIC"/>
  <p:tag name="MH_TYPE" val="Other"/>
  <p:tag name="MH_ORDER" val="2"/>
</p:tagLst>
</file>

<file path=ppt/tags/tag18.xml><?xml version="1.0" encoding="utf-8"?>
<p:tagLst xmlns:p="http://schemas.openxmlformats.org/presentationml/2006/main">
  <p:tag name="MH" val="20170612164237"/>
  <p:tag name="MH_LIBRARY" val="GRAPHIC"/>
  <p:tag name="MH_TYPE" val="Other"/>
  <p:tag name="MH_ORDER" val="3"/>
</p:tagLst>
</file>

<file path=ppt/tags/tag19.xml><?xml version="1.0" encoding="utf-8"?>
<p:tagLst xmlns:p="http://schemas.openxmlformats.org/presentationml/2006/main">
  <p:tag name="MH" val="20170612164237"/>
  <p:tag name="MH_LIBRARY" val="GRAPHIC"/>
  <p:tag name="MH_TYPE" val="SubTitle"/>
  <p:tag name="MH_ORDER" val="2"/>
</p:tagLst>
</file>

<file path=ppt/tags/tag20.xml><?xml version="1.0" encoding="utf-8"?>
<p:tagLst xmlns:p="http://schemas.openxmlformats.org/presentationml/2006/main">
  <p:tag name="MH" val="20170612164237"/>
  <p:tag name="MH_LIBRARY" val="GRAPHIC"/>
  <p:tag name="MH_TYPE" val="Other"/>
  <p:tag name="MH_ORDER" val="4"/>
</p:tagLst>
</file>

<file path=ppt/tags/tag21.xml><?xml version="1.0" encoding="utf-8"?>
<p:tagLst xmlns:p="http://schemas.openxmlformats.org/presentationml/2006/main">
  <p:tag name="MH" val="20170612164237"/>
  <p:tag name="MH_LIBRARY" val="GRAPHIC"/>
  <p:tag name="MH_TYPE" val="Other"/>
  <p:tag name="MH_ORDER" val="7"/>
</p:tagLst>
</file>

<file path=ppt/tags/tag22.xml><?xml version="1.0" encoding="utf-8"?>
<p:tagLst xmlns:p="http://schemas.openxmlformats.org/presentationml/2006/main">
  <p:tag name="MH" val="20170612164237"/>
  <p:tag name="MH_LIBRARY" val="GRAPHIC"/>
  <p:tag name="MH_TYPE" val="SubTitle"/>
  <p:tag name="MH_ORDER" val="3"/>
</p:tagLst>
</file>

<file path=ppt/tags/tag23.xml><?xml version="1.0" encoding="utf-8"?>
<p:tagLst xmlns:p="http://schemas.openxmlformats.org/presentationml/2006/main">
  <p:tag name="MH" val="20170612164237"/>
  <p:tag name="MH_LIBRARY" val="GRAPHIC"/>
  <p:tag name="MH_TYPE" val="Other"/>
  <p:tag name="MH_ORDER" val="8"/>
</p:tagLst>
</file>

<file path=ppt/tags/tag24.xml><?xml version="1.0" encoding="utf-8"?>
<p:tagLst xmlns:p="http://schemas.openxmlformats.org/presentationml/2006/main">
  <p:tag name="MH" val="20170612164237"/>
  <p:tag name="MH_LIBRARY" val="GRAPHIC"/>
  <p:tag name="MH_TYPE" val="Other"/>
  <p:tag name="MH_ORDER" val="7"/>
</p:tagLst>
</file>

<file path=ppt/tags/tag25.xml><?xml version="1.0" encoding="utf-8"?>
<p:tagLst xmlns:p="http://schemas.openxmlformats.org/presentationml/2006/main">
  <p:tag name="MH" val="20170612164237"/>
  <p:tag name="MH_LIBRARY" val="GRAPHIC"/>
  <p:tag name="MH_TYPE" val="SubTitle"/>
  <p:tag name="MH_ORDER" val="3"/>
</p:tagLst>
</file>

<file path=ppt/tags/tag26.xml><?xml version="1.0" encoding="utf-8"?>
<p:tagLst xmlns:p="http://schemas.openxmlformats.org/presentationml/2006/main">
  <p:tag name="MH" val="20170612164237"/>
  <p:tag name="MH_LIBRARY" val="GRAPHIC"/>
  <p:tag name="MH_TYPE" val="Other"/>
  <p:tag name="MH_ORDER" val="8"/>
</p:tagLst>
</file>

<file path=ppt/tags/tag27.xml><?xml version="1.0" encoding="utf-8"?>
<p:tagLst xmlns:p="http://schemas.openxmlformats.org/presentationml/2006/main">
  <p:tag name="MH" val="20170612171258"/>
  <p:tag name="MH_LIBRARY" val="GRAPHIC"/>
  <p:tag name="MH_TYPE" val="Other"/>
  <p:tag name="MH_ORDER" val="1"/>
</p:tagLst>
</file>

<file path=ppt/tags/tag28.xml><?xml version="1.0" encoding="utf-8"?>
<p:tagLst xmlns:p="http://schemas.openxmlformats.org/presentationml/2006/main">
  <p:tag name="MH" val="20170612171258"/>
  <p:tag name="MH_LIBRARY" val="GRAPHIC"/>
  <p:tag name="MH_TYPE" val="Other"/>
  <p:tag name="MH_ORDER" val="2"/>
</p:tagLst>
</file>

<file path=ppt/tags/tag29.xml><?xml version="1.0" encoding="utf-8"?>
<p:tagLst xmlns:p="http://schemas.openxmlformats.org/presentationml/2006/main">
  <p:tag name="MH" val="20170612171258"/>
  <p:tag name="MH_LIBRARY" val="GRAPHIC"/>
  <p:tag name="MH_TYPE" val="Other"/>
  <p:tag name="MH_ORDER" val="3"/>
</p:tagLst>
</file>

<file path=ppt/tags/tag30.xml><?xml version="1.0" encoding="utf-8"?>
<p:tagLst xmlns:p="http://schemas.openxmlformats.org/presentationml/2006/main">
  <p:tag name="MH" val="20170612171258"/>
  <p:tag name="MH_LIBRARY" val="GRAPHIC"/>
  <p:tag name="MH_TYPE" val="Other"/>
  <p:tag name="MH_ORDER" val="4"/>
</p:tagLst>
</file>

<file path=ppt/tags/tag31.xml><?xml version="1.0" encoding="utf-8"?>
<p:tagLst xmlns:p="http://schemas.openxmlformats.org/presentationml/2006/main">
  <p:tag name="MH" val="20170612171258"/>
  <p:tag name="MH_LIBRARY" val="GRAPHIC"/>
  <p:tag name="MH_TYPE" val="Text"/>
  <p:tag name="MH_ORDER" val="1"/>
</p:tagLst>
</file>

<file path=ppt/tags/tag32.xml><?xml version="1.0" encoding="utf-8"?>
<p:tagLst xmlns:p="http://schemas.openxmlformats.org/presentationml/2006/main">
  <p:tag name="PA" val="v3.1.0"/>
</p:tagLst>
</file>

<file path=ppt/tags/tag33.xml><?xml version="1.0" encoding="utf-8"?>
<p:tagLst xmlns:p="http://schemas.openxmlformats.org/presentationml/2006/main">
  <p:tag name="MH" val="20170612171258"/>
  <p:tag name="MH_LIBRARY" val="GRAPHIC"/>
  <p:tag name="MH_TYPE" val="Other"/>
  <p:tag name="MH_ORDER" val="1"/>
</p:tagLst>
</file>

<file path=ppt/tags/tag34.xml><?xml version="1.0" encoding="utf-8"?>
<p:tagLst xmlns:p="http://schemas.openxmlformats.org/presentationml/2006/main">
  <p:tag name="MH" val="20170612171258"/>
  <p:tag name="MH_LIBRARY" val="GRAPHIC"/>
  <p:tag name="MH_TYPE" val="Other"/>
  <p:tag name="MH_ORDER" val="2"/>
</p:tagLst>
</file>

<file path=ppt/tags/tag35.xml><?xml version="1.0" encoding="utf-8"?>
<p:tagLst xmlns:p="http://schemas.openxmlformats.org/presentationml/2006/main">
  <p:tag name="MH" val="20170612171258"/>
  <p:tag name="MH_LIBRARY" val="GRAPHIC"/>
  <p:tag name="MH_TYPE" val="Other"/>
  <p:tag name="MH_ORDER" val="3"/>
</p:tagLst>
</file>

<file path=ppt/tags/tag36.xml><?xml version="1.0" encoding="utf-8"?>
<p:tagLst xmlns:p="http://schemas.openxmlformats.org/presentationml/2006/main">
  <p:tag name="MH" val="20170612171258"/>
  <p:tag name="MH_LIBRARY" val="GRAPHIC"/>
  <p:tag name="MH_TYPE" val="Other"/>
  <p:tag name="MH_ORDER" val="4"/>
</p:tagLst>
</file>

<file path=ppt/tags/tag37.xml><?xml version="1.0" encoding="utf-8"?>
<p:tagLst xmlns:p="http://schemas.openxmlformats.org/presentationml/2006/main">
  <p:tag name="MH" val="20170612171258"/>
  <p:tag name="MH_LIBRARY" val="GRAPHIC"/>
  <p:tag name="MH_TYPE" val="Text"/>
  <p:tag name="MH_ORDER" val="1"/>
</p:tagLst>
</file>

<file path=ppt/tags/tag38.xml><?xml version="1.0" encoding="utf-8"?>
<p:tagLst xmlns:p="http://schemas.openxmlformats.org/presentationml/2006/main">
  <p:tag name="MH" val="20170612171258"/>
  <p:tag name="MH_LIBRARY" val="GRAPHIC"/>
  <p:tag name="MH_TYPE" val="Other"/>
  <p:tag name="MH_ORDER" val="1"/>
</p:tagLst>
</file>

<file path=ppt/tags/tag39.xml><?xml version="1.0" encoding="utf-8"?>
<p:tagLst xmlns:p="http://schemas.openxmlformats.org/presentationml/2006/main">
  <p:tag name="MH" val="20170612171258"/>
  <p:tag name="MH_LIBRARY" val="GRAPHIC"/>
  <p:tag name="MH_TYPE" val="Other"/>
  <p:tag name="MH_ORDER" val="2"/>
</p:tagLst>
</file>

<file path=ppt/tags/tag40.xml><?xml version="1.0" encoding="utf-8"?>
<p:tagLst xmlns:p="http://schemas.openxmlformats.org/presentationml/2006/main">
  <p:tag name="MH" val="20170612171258"/>
  <p:tag name="MH_LIBRARY" val="GRAPHIC"/>
  <p:tag name="MH_TYPE" val="Other"/>
  <p:tag name="MH_ORDER" val="3"/>
</p:tagLst>
</file>

<file path=ppt/tags/tag41.xml><?xml version="1.0" encoding="utf-8"?>
<p:tagLst xmlns:p="http://schemas.openxmlformats.org/presentationml/2006/main">
  <p:tag name="MH" val="20170612171258"/>
  <p:tag name="MH_LIBRARY" val="GRAPHIC"/>
  <p:tag name="MH_TYPE" val="Other"/>
  <p:tag name="MH_ORDER" val="4"/>
</p:tagLst>
</file>

<file path=ppt/tags/tag42.xml><?xml version="1.0" encoding="utf-8"?>
<p:tagLst xmlns:p="http://schemas.openxmlformats.org/presentationml/2006/main">
  <p:tag name="MH" val="20170612171258"/>
  <p:tag name="MH_LIBRARY" val="GRAPHIC"/>
  <p:tag name="MH_TYPE" val="Text"/>
  <p:tag name="MH_ORDER" val="1"/>
</p:tagLst>
</file>

<file path=ppt/tags/tag43.xml><?xml version="1.0" encoding="utf-8"?>
<p:tagLst xmlns:p="http://schemas.openxmlformats.org/presentationml/2006/main">
  <p:tag name="MH_TYPE" val="#NeiR#"/>
  <p:tag name="MH_NUMBER" val="6"/>
  <p:tag name="MH_CATEGORY" val="#YinZJG#"/>
  <p:tag name="MH_LAYOUT" val="TitleSubTitleText"/>
  <p:tag name="MH" val="20170612171258"/>
  <p:tag name="MH_LIBRARY" val="GRAPHIC"/>
</p:tagLst>
</file>

<file path=ppt/tags/tag44.xml><?xml version="1.0" encoding="utf-8"?>
<p:tagLst xmlns:p="http://schemas.openxmlformats.org/presentationml/2006/main">
  <p:tag name="PA" val="v3.2.0"/>
</p:tagLst>
</file>

<file path=ppt/tags/tag45.xml><?xml version="1.0" encoding="utf-8"?>
<p:tagLst xmlns:p="http://schemas.openxmlformats.org/presentationml/2006/main">
  <p:tag name="PA" val="v3.2.0"/>
</p:tagLst>
</file>

<file path=ppt/tags/tag46.xml><?xml version="1.0" encoding="utf-8"?>
<p:tagLst xmlns:p="http://schemas.openxmlformats.org/presentationml/2006/main">
  <p:tag name="PA" val="v3.2.0"/>
</p:tagLst>
</file>

<file path=ppt/tags/tag47.xml><?xml version="1.0" encoding="utf-8"?>
<p:tagLst xmlns:p="http://schemas.openxmlformats.org/presentationml/2006/main">
  <p:tag name="PA" val="v3.2.0"/>
</p:tagLst>
</file>

<file path=ppt/tags/tag48.xml><?xml version="1.0" encoding="utf-8"?>
<p:tagLst xmlns:p="http://schemas.openxmlformats.org/presentationml/2006/main">
  <p:tag name="PA" val="v3.2.0"/>
</p:tagLst>
</file>

<file path=ppt/tags/tag49.xml><?xml version="1.0" encoding="utf-8"?>
<p:tagLst xmlns:p="http://schemas.openxmlformats.org/presentationml/2006/main">
  <p:tag name="PA" val="v3.2.0"/>
</p:tagLst>
</file>

<file path=ppt/tags/tag50.xml><?xml version="1.0" encoding="utf-8"?>
<p:tagLst xmlns:p="http://schemas.openxmlformats.org/presentationml/2006/main">
  <p:tag name="PA" val="v3.2.0"/>
</p:tagLst>
</file>

<file path=ppt/tags/tag51.xml><?xml version="1.0" encoding="utf-8"?>
<p:tagLst xmlns:p="http://schemas.openxmlformats.org/presentationml/2006/main">
  <p:tag name="PA" val="v3.2.0"/>
</p:tagLst>
</file>

<file path=ppt/tags/tag52.xml><?xml version="1.0" encoding="utf-8"?>
<p:tagLst xmlns:p="http://schemas.openxmlformats.org/presentationml/2006/main">
  <p:tag name="PA" val="v3.2.0"/>
</p:tagLst>
</file>

<file path=ppt/tags/tag53.xml><?xml version="1.0" encoding="utf-8"?>
<p:tagLst xmlns:p="http://schemas.openxmlformats.org/presentationml/2006/main">
  <p:tag name="PA" val="v3.2.0"/>
</p:tagLst>
</file>

<file path=ppt/tags/tag54.xml><?xml version="1.0" encoding="utf-8"?>
<p:tagLst xmlns:p="http://schemas.openxmlformats.org/presentationml/2006/main">
  <p:tag name="PA" val="v3.1.0"/>
</p:tagLst>
</file>

<file path=ppt/tags/tag55.xml><?xml version="1.0" encoding="utf-8"?>
<p:tagLst xmlns:p="http://schemas.openxmlformats.org/presentationml/2006/main">
  <p:tag name="PA" val="v3.2.0"/>
</p:tagLst>
</file>

<file path=ppt/tags/tag56.xml><?xml version="1.0" encoding="utf-8"?>
<p:tagLst xmlns:p="http://schemas.openxmlformats.org/presentationml/2006/main">
  <p:tag name="PA" val="v3.2.0"/>
</p:tagLst>
</file>

<file path=ppt/tags/tag57.xml><?xml version="1.0" encoding="utf-8"?>
<p:tagLst xmlns:p="http://schemas.openxmlformats.org/presentationml/2006/main">
  <p:tag name="PA" val="v3.1.0"/>
</p:tagLst>
</file>

<file path=ppt/tags/tag58.xml><?xml version="1.0" encoding="utf-8"?>
<p:tagLst xmlns:p="http://schemas.openxmlformats.org/presentationml/2006/main">
  <p:tag name="PA" val="v3.2.0"/>
</p:tagLst>
</file>

<file path=ppt/tags/tag59.xml><?xml version="1.0" encoding="utf-8"?>
<p:tagLst xmlns:p="http://schemas.openxmlformats.org/presentationml/2006/main">
  <p:tag name="PA" val="v3.2.0"/>
</p:tagLst>
</file>

<file path=ppt/tags/tag60.xml><?xml version="1.0" encoding="utf-8"?>
<p:tagLst xmlns:p="http://schemas.openxmlformats.org/presentationml/2006/main">
  <p:tag name="PA" val="v3.1.0"/>
</p:tagLst>
</file>

<file path=ppt/tags/tag61.xml><?xml version="1.0" encoding="utf-8"?>
<p:tagLst xmlns:p="http://schemas.openxmlformats.org/presentationml/2006/main">
  <p:tag name="PA" val="v3.2.0"/>
</p:tagLst>
</file>

<file path=ppt/tags/tag62.xml><?xml version="1.0" encoding="utf-8"?>
<p:tagLst xmlns:p="http://schemas.openxmlformats.org/presentationml/2006/main">
  <p:tag name="PA" val="v3.2.0"/>
</p:tagLst>
</file>

<file path=ppt/tags/tag63.xml><?xml version="1.0" encoding="utf-8"?>
<p:tagLst xmlns:p="http://schemas.openxmlformats.org/presentationml/2006/main">
  <p:tag name="PA" val="v3.1.0"/>
</p:tagLst>
</file>

<file path=ppt/tags/tag64.xml><?xml version="1.0" encoding="utf-8"?>
<p:tagLst xmlns:p="http://schemas.openxmlformats.org/presentationml/2006/main">
  <p:tag name="PA" val="v3.2.0"/>
</p:tagLst>
</file>

<file path=ppt/tags/tag65.xml><?xml version="1.0" encoding="utf-8"?>
<p:tagLst xmlns:p="http://schemas.openxmlformats.org/presentationml/2006/main">
  <p:tag name="PA" val="v3.2.0"/>
</p:tagLst>
</file>

<file path=ppt/tags/tag66.xml><?xml version="1.0" encoding="utf-8"?>
<p:tagLst xmlns:p="http://schemas.openxmlformats.org/presentationml/2006/main">
  <p:tag name="PA" val="v3.2.0"/>
</p:tagLst>
</file>

<file path=ppt/tags/tag67.xml><?xml version="1.0" encoding="utf-8"?>
<p:tagLst xmlns:p="http://schemas.openxmlformats.org/presentationml/2006/main">
  <p:tag name="PA" val="v3.2.0"/>
</p:tagLst>
</file>

<file path=ppt/tags/tag68.xml><?xml version="1.0" encoding="utf-8"?>
<p:tagLst xmlns:p="http://schemas.openxmlformats.org/presentationml/2006/main">
  <p:tag name="PA" val="v3.2.0"/>
</p:tagLst>
</file>

<file path=ppt/tags/tag69.xml><?xml version="1.0" encoding="utf-8"?>
<p:tagLst xmlns:p="http://schemas.openxmlformats.org/presentationml/2006/main">
  <p:tag name="PA" val="v3.2.0"/>
</p:tagLst>
</file>

<file path=ppt/tags/tag70.xml><?xml version="1.0" encoding="utf-8"?>
<p:tagLst xmlns:p="http://schemas.openxmlformats.org/presentationml/2006/main">
  <p:tag name="PA" val="v3.2.0"/>
</p:tagLst>
</file>

<file path=ppt/tags/tag71.xml><?xml version="1.0" encoding="utf-8"?>
<p:tagLst xmlns:p="http://schemas.openxmlformats.org/presentationml/2006/main">
  <p:tag name="PA" val="v3.2.0"/>
</p:tagLst>
</file>

<file path=ppt/tags/tag72.xml><?xml version="1.0" encoding="utf-8"?>
<p:tagLst xmlns:p="http://schemas.openxmlformats.org/presentationml/2006/main">
  <p:tag name="PA" val="v3.2.0"/>
</p:tagLst>
</file>

<file path=ppt/tags/tag73.xml><?xml version="1.0" encoding="utf-8"?>
<p:tagLst xmlns:p="http://schemas.openxmlformats.org/presentationml/2006/main">
  <p:tag name="PA" val="v3.2.0"/>
</p:tagLst>
</file>

<file path=ppt/tags/tag74.xml><?xml version="1.0" encoding="utf-8"?>
<p:tagLst xmlns:p="http://schemas.openxmlformats.org/presentationml/2006/main">
  <p:tag name="PA" val="v3.2.0"/>
</p:tagLst>
</file>

<file path=ppt/tags/tag75.xml><?xml version="1.0" encoding="utf-8"?>
<p:tagLst xmlns:p="http://schemas.openxmlformats.org/presentationml/2006/main">
  <p:tag name="PA" val="v3.2.0"/>
</p:tagLst>
</file>

<file path=ppt/tags/tag76.xml><?xml version="1.0" encoding="utf-8"?>
<p:tagLst xmlns:p="http://schemas.openxmlformats.org/presentationml/2006/main">
  <p:tag name="PA" val="v3.2.0"/>
</p:tagLst>
</file>

<file path=ppt/tags/tag77.xml><?xml version="1.0" encoding="utf-8"?>
<p:tagLst xmlns:p="http://schemas.openxmlformats.org/presentationml/2006/main">
  <p:tag name="PA" val="v3.2.0"/>
</p:tagLst>
</file>

<file path=ppt/tags/tag78.xml><?xml version="1.0" encoding="utf-8"?>
<p:tagLst xmlns:p="http://schemas.openxmlformats.org/presentationml/2006/main">
  <p:tag name="PA" val="v3.2.0"/>
</p:tagLst>
</file>

<file path=ppt/tags/tag79.xml><?xml version="1.0" encoding="utf-8"?>
<p:tagLst xmlns:p="http://schemas.openxmlformats.org/presentationml/2006/main">
  <p:tag name="PA" val="v3.2.0"/>
</p:tagLst>
</file>

<file path=ppt/tags/tag80.xml><?xml version="1.0" encoding="utf-8"?>
<p:tagLst xmlns:p="http://schemas.openxmlformats.org/presentationml/2006/main">
  <p:tag name="PA" val="v3.2.0"/>
</p:tagLst>
</file>

<file path=ppt/tags/tag81.xml><?xml version="1.0" encoding="utf-8"?>
<p:tagLst xmlns:p="http://schemas.openxmlformats.org/presentationml/2006/main">
  <p:tag name="PA" val="v3.2.0"/>
</p:tagLst>
</file>

<file path=ppt/tags/tag82.xml><?xml version="1.0" encoding="utf-8"?>
<p:tagLst xmlns:p="http://schemas.openxmlformats.org/presentationml/2006/main">
  <p:tag name="MH" val="20170612171258"/>
  <p:tag name="MH_LIBRARY" val="GRAPHIC"/>
  <p:tag name="MH_TYPE" val="Other"/>
  <p:tag name="MH_ORDER" val="1"/>
</p:tagLst>
</file>

<file path=ppt/tags/tag83.xml><?xml version="1.0" encoding="utf-8"?>
<p:tagLst xmlns:p="http://schemas.openxmlformats.org/presentationml/2006/main">
  <p:tag name="MH" val="20170612171258"/>
  <p:tag name="MH_LIBRARY" val="GRAPHIC"/>
  <p:tag name="MH_TYPE" val="Other"/>
  <p:tag name="MH_ORDER" val="2"/>
</p:tagLst>
</file>

<file path=ppt/tags/tag84.xml><?xml version="1.0" encoding="utf-8"?>
<p:tagLst xmlns:p="http://schemas.openxmlformats.org/presentationml/2006/main">
  <p:tag name="MH" val="20170612171258"/>
  <p:tag name="MH_LIBRARY" val="GRAPHIC"/>
  <p:tag name="MH_TYPE" val="Text"/>
  <p:tag name="MH_ORDER" val="1"/>
</p:tagLst>
</file>

<file path=ppt/tags/tag85.xml><?xml version="1.0" encoding="utf-8"?>
<p:tagLst xmlns:p="http://schemas.openxmlformats.org/presentationml/2006/main">
  <p:tag name="MH" val="20170612171258"/>
  <p:tag name="MH_LIBRARY" val="GRAPHIC"/>
  <p:tag name="MH_TYPE" val="Other"/>
  <p:tag name="MH_ORDER" val="3"/>
</p:tagLst>
</file>

<file path=ppt/tags/tag86.xml><?xml version="1.0" encoding="utf-8"?>
<p:tagLst xmlns:p="http://schemas.openxmlformats.org/presentationml/2006/main">
  <p:tag name="MH" val="20170612171258"/>
  <p:tag name="MH_LIBRARY" val="GRAPHIC"/>
  <p:tag name="MH_TYPE" val="Other"/>
  <p:tag name="MH_ORDER" val="4"/>
</p:tagLst>
</file>

<file path=ppt/tags/tag87.xml><?xml version="1.0" encoding="utf-8"?>
<p:tagLst xmlns:p="http://schemas.openxmlformats.org/presentationml/2006/main">
  <p:tag name="PA" val="v3.2.0"/>
</p:tagLst>
</file>

<file path=ppt/tags/tag88.xml><?xml version="1.0" encoding="utf-8"?>
<p:tagLst xmlns:p="http://schemas.openxmlformats.org/presentationml/2006/main">
  <p:tag name="PA" val="v3.2.0"/>
</p:tagLst>
</file>

<file path=ppt/tags/tag89.xml><?xml version="1.0" encoding="utf-8"?>
<p:tagLst xmlns:p="http://schemas.openxmlformats.org/presentationml/2006/main">
  <p:tag name="MH" val="20170612184752"/>
  <p:tag name="MH_LIBRARY" val="GRAPHIC"/>
  <p:tag name="MH_TYPE" val="Picture"/>
  <p:tag name="MH_ORDER" val="1"/>
</p:tagLst>
</file>

<file path=ppt/tags/tag90.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1.xml><?xml version="1.0" encoding="utf-8"?>
<p:tagLst xmlns:p="http://schemas.openxmlformats.org/presentationml/2006/main">
  <p:tag name="MH" val="20170612184752"/>
  <p:tag name="MH_LIBRARY" val="GRAPHIC"/>
  <p:tag name="MH_TYPE" val="Picture"/>
  <p:tag name="MH_ORDER" val="1"/>
</p:tagLst>
</file>

<file path=ppt/tags/tag92.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3.xml><?xml version="1.0" encoding="utf-8"?>
<p:tagLst xmlns:p="http://schemas.openxmlformats.org/presentationml/2006/main">
  <p:tag name="MH" val="20170612184752"/>
  <p:tag name="MH_LIBRARY" val="GRAPHIC"/>
  <p:tag name="MH_TYPE" val="Picture"/>
  <p:tag name="MH_ORDER" val="1"/>
</p:tagLst>
</file>

<file path=ppt/tags/tag94.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5.xml><?xml version="1.0" encoding="utf-8"?>
<p:tagLst xmlns:p="http://schemas.openxmlformats.org/presentationml/2006/main">
  <p:tag name="MH" val="20170612184752"/>
  <p:tag name="MH_LIBRARY" val="GRAPHIC"/>
  <p:tag name="MH_TYPE" val="Picture"/>
  <p:tag name="MH_ORDER" val="1"/>
</p:tagLst>
</file>

<file path=ppt/tags/tag96.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7.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8.xml><?xml version="1.0" encoding="utf-8"?>
<p:tagLst xmlns:p="http://schemas.openxmlformats.org/presentationml/2006/main">
  <p:tag name="MH_TYPE" val="#NeiR#"/>
  <p:tag name="MH_NUMBER" val="2"/>
  <p:tag name="MH_CATEGORY" val="#TuWHP#"/>
  <p:tag name="MH_LAYOUT" val="SubTitleTextDesc"/>
  <p:tag name="MH" val="20170612184752"/>
  <p:tag name="MH_LIBRARY" val="GRAPHIC"/>
</p:tagLst>
</file>

<file path=ppt/tags/tag99.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318C80"/>
      </a:accent1>
      <a:accent2>
        <a:srgbClr val="F2CF61"/>
      </a:accent2>
      <a:accent3>
        <a:srgbClr val="A6E582"/>
      </a:accent3>
      <a:accent4>
        <a:srgbClr val="51D9B5"/>
      </a:accent4>
      <a:accent5>
        <a:srgbClr val="D95B5B"/>
      </a:accent5>
      <a:accent6>
        <a:srgbClr val="BFBFBF"/>
      </a:accent6>
      <a:hlink>
        <a:srgbClr val="318C80"/>
      </a:hlink>
      <a:folHlink>
        <a:srgbClr val="BFBFBF"/>
      </a:folHlink>
    </a:clrScheme>
    <a:fontScheme name="自定义 6">
      <a:majorFont>
        <a:latin typeface="Arial"/>
        <a:ea typeface="微软雅黑"/>
        <a:cs typeface=""/>
      </a:majorFont>
      <a:minorFont>
        <a:latin typeface="Arial Unicode MS"/>
        <a:ea typeface="思源宋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3201</Words>
  <Application>WPS 演示</Application>
  <PresentationFormat/>
  <Paragraphs>499</Paragraphs>
  <Slides>34</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34</vt:i4>
      </vt:variant>
    </vt:vector>
  </HeadingPairs>
  <TitlesOfParts>
    <vt:vector size="54" baseType="lpstr">
      <vt:lpstr>Arial</vt:lpstr>
      <vt:lpstr>宋体</vt:lpstr>
      <vt:lpstr>Wingdings</vt:lpstr>
      <vt:lpstr>迷你简细倩</vt:lpstr>
      <vt:lpstr>幼圆</vt:lpstr>
      <vt:lpstr>Arial Narrow</vt:lpstr>
      <vt:lpstr>微软雅黑</vt:lpstr>
      <vt:lpstr>Arial Black</vt:lpstr>
      <vt:lpstr>华文新魏</vt:lpstr>
      <vt:lpstr>Calibri</vt:lpstr>
      <vt:lpstr>思源宋体 CN</vt:lpstr>
      <vt:lpstr>Arial Unicode MS</vt:lpstr>
      <vt:lpstr>等线</vt:lpstr>
      <vt:lpstr>思源宋体 CN</vt:lpstr>
      <vt:lpstr>Verdana</vt:lpstr>
      <vt:lpstr>Impact</vt:lpstr>
      <vt:lpstr>微软雅黑 Light</vt:lpstr>
      <vt:lpstr>Calibri</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creator>锐旗设计；https://9ppt.taobao.com</dc:creator>
  <cp:lastModifiedBy>吾爸是皇上皇</cp:lastModifiedBy>
  <cp:revision>8</cp:revision>
  <dcterms:created xsi:type="dcterms:W3CDTF">2018-10-31T16:45:00Z</dcterms:created>
  <dcterms:modified xsi:type="dcterms:W3CDTF">2018-11-01T16:40:12Z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